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7"/>
  </p:handoutMasterIdLst>
  <p:sldIdLst>
    <p:sldId id="263" r:id="rId5"/>
    <p:sldId id="422" r:id="rId6"/>
    <p:sldId id="440" r:id="rId7"/>
    <p:sldId id="444" r:id="rId8"/>
    <p:sldId id="447" r:id="rId9"/>
    <p:sldId id="324" r:id="rId10"/>
    <p:sldId id="338" r:id="rId11"/>
    <p:sldId id="445" r:id="rId12"/>
    <p:sldId id="446" r:id="rId13"/>
    <p:sldId id="357" r:id="rId14"/>
    <p:sldId id="442" r:id="rId15"/>
    <p:sldId id="3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641" y="109166"/>
            <a:ext cx="11028219" cy="2197393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раскрывающих смысл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арифметических действий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деления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равные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</a:rPr>
              <a:t> 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умножения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53" y="109166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3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3991555"/>
            <a:ext cx="2023538" cy="286644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6119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умножения.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97F7B7D-F223-4788-9DB2-680E6162BE5B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2859742" y="2135016"/>
            <a:ext cx="6723530" cy="2392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62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935896"/>
            <a:ext cx="2072547" cy="292210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умножения.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∙ 4 = 12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решении задач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 smtClean="0"/>
              <a:t>деление и умножение?</a:t>
            </a:r>
            <a:endParaRPr lang="ru-RU" sz="24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993464" y="3159355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Понравилось ли </a:t>
            </a:r>
            <a:r>
              <a:rPr lang="ru-RU" sz="2400" b="1" dirty="0"/>
              <a:t>вам вместе проверять правильность </a:t>
            </a:r>
            <a:r>
              <a:rPr lang="ru-RU" sz="2400" b="1" dirty="0" smtClean="0"/>
              <a:t>составления 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609891"/>
            <a:ext cx="1938424" cy="272466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99346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</a:t>
            </a:r>
            <a:r>
              <a:rPr lang="ru-RU" sz="2400" b="1" smtClean="0"/>
              <a:t>составлении и решении </a:t>
            </a:r>
            <a:r>
              <a:rPr lang="ru-RU" sz="2400" b="1" dirty="0"/>
              <a:t>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85481" y="322350"/>
            <a:ext cx="11292165" cy="3956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задачи, обоснуйте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действия.</a:t>
            </a:r>
          </a:p>
          <a:p>
            <a:pPr indent="401955"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цветнике посадили 24 куста роз в 3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ряда —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поровну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каждый. Сколько кустов роз посадили в одном ряду?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посадили 3 ряда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9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ряду. Сколько всего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посадили в парке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251380" y="5468471"/>
            <a:ext cx="3686164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4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340659" y="301128"/>
            <a:ext cx="11663082" cy="4309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цветнике посадили 24 куста роз в 3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ряда —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поровну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каждый. Сколько кустов роз посадили в одном ряду?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задачи нужно узнать, сколько раз по 3 содержится в 24. Значит, нужно 24 разделить на 3.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= 8 (к.)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8 кустов роз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72996" y="4637420"/>
            <a:ext cx="6646010" cy="2140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объяснения 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деления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693459" y="4598894"/>
            <a:ext cx="57463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прочитайте 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5" y="367553"/>
            <a:ext cx="2425900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691C63-94DB-4A6A-BAF5-F3692A31C2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85106" y="1568823"/>
            <a:ext cx="5907742" cy="22684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7115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510989" y="301128"/>
            <a:ext cx="11089340" cy="5165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парке посадили 3 ряда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9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ряду. Сколько всего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посадили в парке?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 eaLnBrk="0" fontAlgn="base" hangingPunct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задачи нужно по 9 взять 3 раза. Значит, нужно 9 умножить на 3.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∙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= 27 (б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457200" eaLnBrk="0" fontAlgn="base" hangingPunct="0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27 берёз.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72996" y="4637420"/>
            <a:ext cx="6646010" cy="2220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объяснения  </a:t>
            </a:r>
            <a:r>
              <a:rPr lang="ru-RU" sz="2400" b="1" i="1" dirty="0">
                <a:solidFill>
                  <a:schemeClr val="tx1"/>
                </a:solidFill>
              </a:rPr>
              <a:t>и решения задачи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Почему вы </a:t>
            </a:r>
            <a:r>
              <a:rPr lang="ru-RU" sz="2400" b="1" i="1" dirty="0" smtClean="0">
                <a:solidFill>
                  <a:schemeClr val="tx1"/>
                </a:solidFill>
              </a:rPr>
              <a:t>умножали </a:t>
            </a:r>
            <a:r>
              <a:rPr lang="ru-RU" sz="2400" b="1" i="1" dirty="0" smtClean="0">
                <a:solidFill>
                  <a:schemeClr val="tx1"/>
                </a:solidFill>
              </a:rPr>
              <a:t>9 на </a:t>
            </a:r>
            <a:r>
              <a:rPr lang="ru-RU" sz="2400" b="1" i="1" dirty="0">
                <a:solidFill>
                  <a:schemeClr val="tx1"/>
                </a:solidFill>
              </a:rPr>
              <a:t>3, а не 3 на </a:t>
            </a:r>
            <a:r>
              <a:rPr lang="ru-RU" sz="2400" b="1" i="1" dirty="0" smtClean="0">
                <a:solidFill>
                  <a:schemeClr val="tx1"/>
                </a:solidFill>
              </a:rPr>
              <a:t>9?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компоненты и результат действия </a:t>
            </a:r>
            <a:r>
              <a:rPr lang="ru-RU" sz="2400" b="1" i="1" dirty="0">
                <a:solidFill>
                  <a:srgbClr val="FF0000"/>
                </a:solidFill>
              </a:rPr>
              <a:t>умножения</a:t>
            </a:r>
            <a:r>
              <a:rPr lang="ru-RU" sz="2400" b="1" i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83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693459" y="4598894"/>
            <a:ext cx="57463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прочитайте 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55468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695503-6510-4BD0-8E65-F5E8EBBF05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59742" y="1470212"/>
            <a:ext cx="6723530" cy="22893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675529" y="5513294"/>
            <a:ext cx="561190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7D88165-0144-4A72-9511-6F106BE242B5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224530" y="2043952"/>
            <a:ext cx="5991187" cy="24504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36585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4733365"/>
            <a:ext cx="6589058" cy="144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компонентов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результата действия деления.</a:t>
            </a:r>
          </a:p>
          <a:p>
            <a:pPr algn="just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0C75601-1DE7-4AA0-BDD9-D1CA51E32BEE}"/>
              </a:ext>
            </a:extLst>
          </p:cNvPr>
          <p:cNvSpPr txBox="1"/>
          <p:nvPr/>
        </p:nvSpPr>
        <p:spPr>
          <a:xfrm>
            <a:off x="4571587" y="22973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= 4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73249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2547570a-e5f4-4946-a4c3-82580e42479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ee78bd2-4339-4042-adc0-bcc64641998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18042</TotalTime>
  <Words>317</Words>
  <Application>Microsoft Office PowerPoint</Application>
  <PresentationFormat>Произвольный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     Использование приёма сравнения при решении двух типов простых задач:  раскрывающих смысл арифметических действий  деления (на равные части) и умножения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282</cp:revision>
  <dcterms:created xsi:type="dcterms:W3CDTF">2022-11-26T19:01:26Z</dcterms:created>
  <dcterms:modified xsi:type="dcterms:W3CDTF">2025-06-19T12:41:18Z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