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11" r:id="rId2"/>
    <p:sldId id="256" r:id="rId3"/>
    <p:sldId id="337" r:id="rId4"/>
    <p:sldId id="417" r:id="rId5"/>
    <p:sldId id="412" r:id="rId6"/>
    <p:sldId id="413" r:id="rId7"/>
    <p:sldId id="394" r:id="rId8"/>
    <p:sldId id="395" r:id="rId9"/>
    <p:sldId id="405" r:id="rId10"/>
    <p:sldId id="414" r:id="rId11"/>
    <p:sldId id="415" r:id="rId12"/>
    <p:sldId id="416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F7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46" autoAdjust="0"/>
  </p:normalViewPr>
  <p:slideViewPr>
    <p:cSldViewPr>
      <p:cViewPr>
        <p:scale>
          <a:sx n="66" d="100"/>
          <a:sy n="66" d="100"/>
        </p:scale>
        <p:origin x="-150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724A014-29EB-4425-B9A7-1312E0F14802}" type="datetimeFigureOut">
              <a:rPr lang="ru-RU"/>
              <a:pPr>
                <a:defRPr/>
              </a:pPr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3836DB7-2B08-464D-ACE6-4A7973A0A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56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ea typeface="宋体" pitchFamily="2" charset="-122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C7171B-CEAD-46D2-A1C5-07AC6A2B2AFD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ea typeface="宋体" pitchFamily="2" charset="-12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BBE5EF-FE6A-4DBA-913E-B09C6161DF3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ea typeface="宋体" pitchFamily="2" charset="-12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A2BA87-7A43-4ED2-B245-DE7178CF512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ea typeface="宋体" pitchFamily="2" charset="-12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EE0A5-31E0-41EB-92AC-F5F2F41915D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ea typeface="宋体" pitchFamily="2" charset="-122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324B5E-3D74-41D5-8FF9-9C99EB120CAA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ea typeface="宋体" pitchFamily="2" charset="-122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1B0020-78C0-4F7F-BAC0-22BFFB1B398C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ea typeface="宋体" pitchFamily="2" charset="-122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A97489-494C-4350-BDF8-7C309DA980C9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ea typeface="宋体" pitchFamily="2" charset="-122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B40CC2-08EC-4083-8E05-F2C0E796C766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ea typeface="宋体" pitchFamily="2" charset="-122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9D350-737A-475B-A027-9062F5E91CFB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ea typeface="宋体" pitchFamily="2" charset="-122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0F8D4C-C017-45FF-8749-BDDD7FA554A0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ea typeface="宋体" pitchFamily="2" charset="-122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DD3A84-50EC-4A46-81C1-3D3B9BA99440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ea typeface="宋体" pitchFamily="2" charset="-122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37C85C3-A63E-40B7-B1A6-533C617D7E58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509120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661248"/>
            <a:ext cx="6184776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4748-406D-4CB6-8411-9600941FA5B8}" type="datetimeFigureOut">
              <a:rPr lang="zh-CN" altLang="en-US"/>
              <a:pPr>
                <a:defRPr/>
              </a:pPr>
              <a:t>2025/5/16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1167-0323-41E3-A223-6B94AE4880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74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0E3B2-1DFF-4B6F-91D6-8F293CE4754A}" type="datetimeFigureOut">
              <a:rPr lang="zh-CN" altLang="en-US"/>
              <a:pPr>
                <a:defRPr/>
              </a:pPr>
              <a:t>2025/5/16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F2E1-EB87-4C30-B622-D3340A26AF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37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3345-537B-4A1D-8BB5-73997D787D6E}" type="datetimeFigureOut">
              <a:rPr lang="zh-CN" altLang="en-US"/>
              <a:pPr>
                <a:defRPr/>
              </a:pPr>
              <a:t>2025/5/16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7881-92B2-427F-9647-2F9815B4A9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67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0648F-B6BF-42BB-994A-1AA8E35D131D}" type="datetimeFigureOut">
              <a:rPr lang="zh-CN" altLang="en-US"/>
              <a:pPr>
                <a:defRPr/>
              </a:pPr>
              <a:t>2025/5/16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7AA45-BC7D-4706-A4AB-D0B0F6168D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46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772C-C9FF-4C13-BC2A-1D00D2CE712E}" type="datetimeFigureOut">
              <a:rPr lang="zh-CN" altLang="en-US"/>
              <a:pPr>
                <a:defRPr/>
              </a:pPr>
              <a:t>2025/5/16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60C7-14ED-4426-9B97-EC5EFFBA31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65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4232D-F96D-4958-92FC-D16C31D85B67}" type="datetimeFigureOut">
              <a:rPr lang="zh-CN" altLang="en-US"/>
              <a:pPr>
                <a:defRPr/>
              </a:pPr>
              <a:t>2025/5/16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1166B-56AF-4277-9EFD-9C8E97A7BB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28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0267-4E34-4020-A43D-F2315A5A8B48}" type="datetimeFigureOut">
              <a:rPr lang="zh-CN" altLang="en-US"/>
              <a:pPr>
                <a:defRPr/>
              </a:pPr>
              <a:t>2025/5/16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E7C5-EC7C-4E12-8593-94DBA6C857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2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2D808-19A2-4731-9F18-71D66507F1EC}" type="datetimeFigureOut">
              <a:rPr lang="zh-CN" altLang="en-US"/>
              <a:pPr>
                <a:defRPr/>
              </a:pPr>
              <a:t>2025/5/16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7683-1495-43F5-A800-B03DF84A06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6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7D43A-5C69-43AB-81E7-832646102B46}" type="datetimeFigureOut">
              <a:rPr lang="zh-CN" altLang="en-US"/>
              <a:pPr>
                <a:defRPr/>
              </a:pPr>
              <a:t>2025/5/16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903D-EBB7-45E2-B21F-CDC3E5EC7A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60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3CFC-DD13-4DBF-A69A-F766DDB3A425}" type="datetimeFigureOut">
              <a:rPr lang="zh-CN" altLang="en-US"/>
              <a:pPr>
                <a:defRPr/>
              </a:pPr>
              <a:t>2025/5/16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718C1-313C-4A99-B589-135F25DEA8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98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B8AF-8592-45EA-8EDE-C20F63F8221C}" type="datetimeFigureOut">
              <a:rPr lang="zh-CN" altLang="en-US"/>
              <a:pPr>
                <a:defRPr/>
              </a:pPr>
              <a:t>2025/5/16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7C3D-523E-461C-A9A4-F6766BD4B6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заголовка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8E5182-086E-492E-A833-6A4947D88C89}" type="datetimeFigureOut">
              <a:rPr lang="zh-CN" altLang="en-US"/>
              <a:pPr>
                <a:defRPr/>
              </a:pPr>
              <a:t>2025/5/16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6CE34E-E614-45E0-9B82-2444B5B3D4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загружено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/>
          <a:stretch>
            <a:fillRect/>
          </a:stretch>
        </p:blipFill>
        <p:spPr bwMode="auto">
          <a:xfrm>
            <a:off x="258762" y="300355"/>
            <a:ext cx="2663825" cy="1236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3" descr="загружено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9"/>
          <a:stretch>
            <a:fillRect/>
          </a:stretch>
        </p:blipFill>
        <p:spPr bwMode="auto">
          <a:xfrm>
            <a:off x="258762" y="3520439"/>
            <a:ext cx="6115050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14" descr="загружено (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3"/>
          <a:stretch>
            <a:fillRect/>
          </a:stretch>
        </p:blipFill>
        <p:spPr bwMode="auto">
          <a:xfrm>
            <a:off x="258762" y="5189219"/>
            <a:ext cx="6115050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Рисунок 19" descr="Рисунок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1837372"/>
            <a:ext cx="5845175" cy="138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ононович 06_2021 карточки-изображения-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008"/>
            <a:ext cx="4932363" cy="683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ононович 06_2021 карточки-изображения-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00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ононович 06_2021 карточки-изображения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484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ctrTitle"/>
          </p:nvPr>
        </p:nvSpPr>
        <p:spPr>
          <a:xfrm>
            <a:off x="685800" y="4508500"/>
            <a:ext cx="7772400" cy="147002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2060"/>
                </a:solidFill>
                <a:ea typeface="宋体" pitchFamily="2" charset="-122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ea typeface="宋体" pitchFamily="2" charset="-122"/>
              </a:rPr>
            </a:br>
            <a:r>
              <a:rPr lang="ru-RU" altLang="ru-RU" b="1" dirty="0" smtClean="0">
                <a:solidFill>
                  <a:srgbClr val="002060"/>
                </a:solidFill>
                <a:ea typeface="宋体" pitchFamily="2" charset="-122"/>
              </a:rPr>
              <a:t>Приемы формирования функциональной грамотности</a:t>
            </a:r>
            <a:br>
              <a:rPr lang="ru-RU" altLang="ru-RU" b="1" dirty="0" smtClean="0">
                <a:solidFill>
                  <a:srgbClr val="002060"/>
                </a:solidFill>
                <a:ea typeface="宋体" pitchFamily="2" charset="-122"/>
              </a:rPr>
            </a:br>
            <a:endParaRPr lang="ru-RU" altLang="ru-RU" dirty="0" smtClean="0">
              <a:solidFill>
                <a:srgbClr val="00206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www.lifeinsight.ru/wp-content/uploads/2014/03/%D0%9A-3-%D1%81%D1%82%D1%83%D0%BF%D0%B5%D0%BD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620" y="188640"/>
            <a:ext cx="6840760" cy="461665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задач (Б. </a:t>
            </a:r>
            <a:r>
              <a:rPr lang="ru-RU" sz="24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 С. Илюшин)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80942" y="764704"/>
            <a:ext cx="8382117" cy="5953437"/>
            <a:chOff x="435461" y="704283"/>
            <a:chExt cx="8382117" cy="595343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2" t="8054" r="3743" b="32663"/>
            <a:stretch/>
          </p:blipFill>
          <p:spPr>
            <a:xfrm>
              <a:off x="435462" y="704283"/>
              <a:ext cx="8382116" cy="351585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6" t="11023" r="3541" b="44489"/>
            <a:stretch/>
          </p:blipFill>
          <p:spPr>
            <a:xfrm>
              <a:off x="435461" y="4220141"/>
              <a:ext cx="8382116" cy="2437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253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7451725" y="2420938"/>
            <a:ext cx="134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70C0"/>
                </a:solidFill>
              </a:rPr>
              <a:t>глобальные </a:t>
            </a:r>
          </a:p>
          <a:p>
            <a:pPr algn="ctr" eaLnBrk="1" hangingPunct="1"/>
            <a:r>
              <a:rPr lang="ru-RU" altLang="ru-RU" sz="1400" b="1">
                <a:solidFill>
                  <a:srgbClr val="0070C0"/>
                </a:solidFill>
              </a:rPr>
              <a:t>компетенции</a:t>
            </a: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7524750" y="5516563"/>
            <a:ext cx="133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</a:rPr>
              <a:t>финансовая </a:t>
            </a:r>
          </a:p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</a:rPr>
              <a:t>грамотность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87350" y="287338"/>
            <a:ext cx="8369300" cy="6283325"/>
            <a:chOff x="387350" y="574675"/>
            <a:chExt cx="8369300" cy="6283325"/>
          </a:xfrm>
        </p:grpSpPr>
        <p:pic>
          <p:nvPicPr>
            <p:cNvPr id="8194" name="Рисунок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7" t="16949" r="38985" b="32692"/>
            <a:stretch>
              <a:fillRect/>
            </a:stretch>
          </p:blipFill>
          <p:spPr bwMode="auto">
            <a:xfrm>
              <a:off x="387350" y="577850"/>
              <a:ext cx="4086225" cy="628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Рисунок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24" t="16600" r="38951" b="33217"/>
            <a:stretch>
              <a:fillRect/>
            </a:stretch>
          </p:blipFill>
          <p:spPr bwMode="auto">
            <a:xfrm>
              <a:off x="4860925" y="574675"/>
              <a:ext cx="3895725" cy="628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4" r="1253" b="69202"/>
          <a:stretch/>
        </p:blipFill>
        <p:spPr bwMode="auto">
          <a:xfrm>
            <a:off x="-1555" y="620688"/>
            <a:ext cx="914555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10384" r="7607" b="36996"/>
          <a:stretch>
            <a:fillRect/>
          </a:stretch>
        </p:blipFill>
        <p:spPr bwMode="auto">
          <a:xfrm>
            <a:off x="-1555" y="2060848"/>
            <a:ext cx="9145555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9" t="23125" r="12505" b="13708"/>
          <a:stretch>
            <a:fillRect/>
          </a:stretch>
        </p:blipFill>
        <p:spPr bwMode="auto">
          <a:xfrm>
            <a:off x="-1" y="1910556"/>
            <a:ext cx="4356101" cy="3036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0" t="21271" r="26247" b="13609"/>
          <a:stretch>
            <a:fillRect/>
          </a:stretch>
        </p:blipFill>
        <p:spPr bwMode="auto">
          <a:xfrm>
            <a:off x="4356100" y="0"/>
            <a:ext cx="47879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25.userapi.com/s/v1/ig2/9b6UirSOlX4LQKx0WQFsrLtU-xeu23Dg-dBACvFhMo_xQ467qrN0rEs8U7JcZifo2wDd7qxiNZbbcb9kJBxA9EXp.jpg?quality=95&amp;as=32x24,48x36,72x54,108x81,160x120,240x180,360x270,480x360,540x405,640x480,720x540,1080x810,1280x960,1440x1080,1600x1200&amp;from=bu&amp;u=SilkG_1_AW7kokPZ3dKfAwq2DVtBY3FOkIuP_voHzWQ&amp;cs=807x6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Обложка_начшк_2кл_Страница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60575"/>
            <a:ext cx="2519363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Presentation8</Template>
  <TotalTime>1661</TotalTime>
  <Words>29</Words>
  <Application>Microsoft Office PowerPoint</Application>
  <PresentationFormat>Экран (4:3)</PresentationFormat>
  <Paragraphs>18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宋体</vt:lpstr>
      <vt:lpstr>Calibri</vt:lpstr>
      <vt:lpstr>Presentation8</vt:lpstr>
      <vt:lpstr>Презентация PowerPoint</vt:lpstr>
      <vt:lpstr> Приемы формирования функциональной грамотности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IT</dc:subject>
  <dc:creator>Admin</dc:creator>
  <cp:keywords>free, PowerPoint template, download, PPT template, PowerPoint templates, slideshow template, POT, POTX, Power Point template, slide show template, festival, IT, IT PowerPoint template</cp:keywords>
  <dc:description>Made by Moyea Software. To find more free PowerPoint templates, please visit http://www.dvd-ppt-slideshow.com/powerpoint-knowledge/powerpoint-templates.html</dc:description>
  <cp:lastModifiedBy>Яна Капуста</cp:lastModifiedBy>
  <cp:revision>206</cp:revision>
  <dcterms:created xsi:type="dcterms:W3CDTF">2014-04-18T11:49:05Z</dcterms:created>
  <dcterms:modified xsi:type="dcterms:W3CDTF">2025-05-16T11:52:37Z</dcterms:modified>
  <cp:category>PowerPoint template, IT</cp:category>
</cp:coreProperties>
</file>