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61" r:id="rId5"/>
    <p:sldId id="262" r:id="rId6"/>
    <p:sldId id="263" r:id="rId7"/>
    <p:sldId id="259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91" autoAdjust="0"/>
    <p:restoredTop sz="94660"/>
  </p:normalViewPr>
  <p:slideViewPr>
    <p:cSldViewPr snapToGrid="0">
      <p:cViewPr>
        <p:scale>
          <a:sx n="66" d="100"/>
          <a:sy n="66" d="100"/>
        </p:scale>
        <p:origin x="-726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A33FA-44DE-4B1D-AB42-ABF02838D783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AC285-0BDC-4429-B2C3-06AC9E0DF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401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A33FA-44DE-4B1D-AB42-ABF02838D783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AC285-0BDC-4429-B2C3-06AC9E0DF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8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A33FA-44DE-4B1D-AB42-ABF02838D783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AC285-0BDC-4429-B2C3-06AC9E0DF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18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A33FA-44DE-4B1D-AB42-ABF02838D783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AC285-0BDC-4429-B2C3-06AC9E0DF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617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A33FA-44DE-4B1D-AB42-ABF02838D783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AC285-0BDC-4429-B2C3-06AC9E0DF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423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A33FA-44DE-4B1D-AB42-ABF02838D783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AC285-0BDC-4429-B2C3-06AC9E0DF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125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A33FA-44DE-4B1D-AB42-ABF02838D783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AC285-0BDC-4429-B2C3-06AC9E0DF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626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A33FA-44DE-4B1D-AB42-ABF02838D783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AC285-0BDC-4429-B2C3-06AC9E0DF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855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A33FA-44DE-4B1D-AB42-ABF02838D783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AC285-0BDC-4429-B2C3-06AC9E0DF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549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A33FA-44DE-4B1D-AB42-ABF02838D783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AC285-0BDC-4429-B2C3-06AC9E0DF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395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A33FA-44DE-4B1D-AB42-ABF02838D783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AC285-0BDC-4429-B2C3-06AC9E0DF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037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A33FA-44DE-4B1D-AB42-ABF02838D783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AC285-0BDC-4429-B2C3-06AC9E0DF8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313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864" y="0"/>
            <a:ext cx="9134272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067" y="5082268"/>
            <a:ext cx="1281795" cy="98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27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25131" y="307592"/>
            <a:ext cx="5827301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аб</a:t>
            </a:r>
            <a:r>
              <a:rPr lang="ru-RU" sz="15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ru-RU" sz="15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езд</a:t>
            </a:r>
            <a:endParaRPr lang="ru-RU" sz="15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5131" y="2220920"/>
            <a:ext cx="5048192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  </a:t>
            </a:r>
            <a:r>
              <a:rPr lang="ru-RU" sz="15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езд</a:t>
            </a:r>
            <a:endParaRPr lang="ru-RU" sz="15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5131" y="4134247"/>
            <a:ext cx="6298455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пад</a:t>
            </a:r>
            <a:r>
              <a:rPr lang="ru-RU" sz="1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ru-RU" sz="15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ём</a:t>
            </a:r>
            <a:endParaRPr lang="ru-RU" sz="15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485" y="949202"/>
            <a:ext cx="552211" cy="6423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377" y="2838133"/>
            <a:ext cx="552211" cy="6423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8506" y="4880574"/>
            <a:ext cx="552211" cy="64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96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133" y="-7528"/>
            <a:ext cx="9163734" cy="6865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055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674" y="-4990"/>
            <a:ext cx="9150653" cy="6862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8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6512" r="31647"/>
          <a:stretch/>
        </p:blipFill>
        <p:spPr>
          <a:xfrm>
            <a:off x="850898" y="0"/>
            <a:ext cx="371959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7872" y="1457098"/>
            <a:ext cx="7098847" cy="3943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280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173" y="0"/>
            <a:ext cx="104436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97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6714" b="6207"/>
          <a:stretch/>
        </p:blipFill>
        <p:spPr>
          <a:xfrm>
            <a:off x="1116043" y="0"/>
            <a:ext cx="99599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77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" y="0"/>
            <a:ext cx="113385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74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3774" b="16289"/>
          <a:stretch/>
        </p:blipFill>
        <p:spPr>
          <a:xfrm>
            <a:off x="984023" y="1892301"/>
            <a:ext cx="10223954" cy="47371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66738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ru-RU" sz="1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ГАЙ</a:t>
            </a:r>
            <a:endParaRPr lang="ru-RU" sz="1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55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71" y="1636311"/>
            <a:ext cx="10468258" cy="358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1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829" y="1164854"/>
            <a:ext cx="10000343" cy="5633999"/>
          </a:xfrm>
          <a:prstGeom prst="rect">
            <a:avLst/>
          </a:prstGeom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0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ХАТЫ</a:t>
            </a:r>
            <a:endParaRPr lang="ru-RU" sz="10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34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850" y="4216399"/>
            <a:ext cx="1286468" cy="20669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486" y="900465"/>
            <a:ext cx="9173028" cy="314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5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5995" t="9358" r="22747" b="2491"/>
          <a:stretch/>
        </p:blipFill>
        <p:spPr>
          <a:xfrm>
            <a:off x="3831771" y="620486"/>
            <a:ext cx="4528458" cy="561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0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8</Words>
  <Application>Microsoft Office PowerPoint</Application>
  <PresentationFormat>Произвольный</PresentationFormat>
  <Paragraphs>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ГАЙ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Yuliya</dc:creator>
  <cp:lastModifiedBy>Яна Капуста</cp:lastModifiedBy>
  <cp:revision>13</cp:revision>
  <dcterms:created xsi:type="dcterms:W3CDTF">2025-02-23T16:01:21Z</dcterms:created>
  <dcterms:modified xsi:type="dcterms:W3CDTF">2025-02-25T11:35:59Z</dcterms:modified>
</cp:coreProperties>
</file>