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59" r:id="rId5"/>
    <p:sldId id="263" r:id="rId6"/>
    <p:sldId id="262" r:id="rId7"/>
    <p:sldId id="264" r:id="rId8"/>
    <p:sldId id="270" r:id="rId9"/>
    <p:sldId id="271" r:id="rId10"/>
    <p:sldId id="272" r:id="rId11"/>
    <p:sldId id="273" r:id="rId12"/>
    <p:sldId id="274" r:id="rId13"/>
    <p:sldId id="275" r:id="rId14"/>
    <p:sldId id="277" r:id="rId15"/>
    <p:sldId id="276" r:id="rId16"/>
    <p:sldId id="279" r:id="rId17"/>
    <p:sldId id="278" r:id="rId18"/>
    <p:sldId id="269" r:id="rId19"/>
    <p:sldId id="281" r:id="rId20"/>
    <p:sldId id="282" r:id="rId21"/>
    <p:sldId id="280" r:id="rId22"/>
    <p:sldId id="267" r:id="rId23"/>
    <p:sldId id="26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7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9267-5AD5-4C01-B9E4-399CCF1DB67D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309DD-6F1D-4D8B-854C-DC66815C8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832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9267-5AD5-4C01-B9E4-399CCF1DB67D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309DD-6F1D-4D8B-854C-DC66815C8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11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9267-5AD5-4C01-B9E4-399CCF1DB67D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309DD-6F1D-4D8B-854C-DC66815C8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483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9267-5AD5-4C01-B9E4-399CCF1DB67D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309DD-6F1D-4D8B-854C-DC66815C8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758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9267-5AD5-4C01-B9E4-399CCF1DB67D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309DD-6F1D-4D8B-854C-DC66815C8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650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9267-5AD5-4C01-B9E4-399CCF1DB67D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309DD-6F1D-4D8B-854C-DC66815C8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5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9267-5AD5-4C01-B9E4-399CCF1DB67D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309DD-6F1D-4D8B-854C-DC66815C8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614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9267-5AD5-4C01-B9E4-399CCF1DB67D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309DD-6F1D-4D8B-854C-DC66815C8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473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9267-5AD5-4C01-B9E4-399CCF1DB67D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309DD-6F1D-4D8B-854C-DC66815C8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709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9267-5AD5-4C01-B9E4-399CCF1DB67D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309DD-6F1D-4D8B-854C-DC66815C8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486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9267-5AD5-4C01-B9E4-399CCF1DB67D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309DD-6F1D-4D8B-854C-DC66815C8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702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C9267-5AD5-4C01-B9E4-399CCF1DB67D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309DD-6F1D-4D8B-854C-DC66815C8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016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92435"/>
            <a:ext cx="12192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Рэспубл</a:t>
            </a:r>
            <a:r>
              <a:rPr lang="ru-RU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 </a:t>
            </a:r>
            <a:r>
              <a:rPr lang="be-BY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Беларусь</a:t>
            </a:r>
            <a:endParaRPr lang="ru-RU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048" y="2019770"/>
            <a:ext cx="5331905" cy="4689855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4658150" y="908307"/>
            <a:ext cx="984708" cy="93791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58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82"/>
            <a:ext cx="6855199" cy="6855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049" y="13182"/>
            <a:ext cx="5139951" cy="6844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900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3532" b="5319"/>
          <a:stretch/>
        </p:blipFill>
        <p:spPr>
          <a:xfrm>
            <a:off x="116762" y="196850"/>
            <a:ext cx="11958476" cy="6464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625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6933"/>
            <a:ext cx="5130800" cy="6841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9847" r="20571"/>
          <a:stretch/>
        </p:blipFill>
        <p:spPr>
          <a:xfrm>
            <a:off x="5702300" y="0"/>
            <a:ext cx="635973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386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4046"/>
            <a:ext cx="6934200" cy="4621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Спасибо, Аист, спасибо, птица! Аисты на крышах Бургенланд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0"/>
            <a:ext cx="539115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19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7" t="8488" r="-127" b="9914"/>
          <a:stretch/>
        </p:blipFill>
        <p:spPr>
          <a:xfrm>
            <a:off x="55205" y="146050"/>
            <a:ext cx="12081590" cy="656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62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6104"/>
          <a:stretch/>
        </p:blipFill>
        <p:spPr>
          <a:xfrm>
            <a:off x="560388" y="-37454"/>
            <a:ext cx="11071225" cy="6932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792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8151" b="10866"/>
          <a:stretch/>
        </p:blipFill>
        <p:spPr>
          <a:xfrm>
            <a:off x="607246" y="95251"/>
            <a:ext cx="10977509" cy="6667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291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68011"/>
            <a:ext cx="10795000" cy="6521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991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160867"/>
            <a:ext cx="9804400" cy="6536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129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811012"/>
            <a:ext cx="121920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e-BY" sz="9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Зямля </a:t>
            </a:r>
            <a:r>
              <a:rPr lang="be-BY" sz="9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пад белымі крыламі</a:t>
            </a:r>
            <a:endParaRPr lang="ru-RU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25830"/>
            <a:ext cx="5803900" cy="36661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" b="100000" l="628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8263" y="649207"/>
            <a:ext cx="5039835" cy="314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6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Буквы алфавита (белорусские)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Буквы алфавита (белорусские)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Буквы алфавита (белорусские)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5383" b="8289"/>
          <a:stretch/>
        </p:blipFill>
        <p:spPr>
          <a:xfrm>
            <a:off x="2668256" y="469900"/>
            <a:ext cx="6855488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9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6083" y1="13358" x2="36083" y2="13358"/>
                        <a14:foregroundMark x1="47167" y1="4731" x2="47167" y2="4731"/>
                        <a14:foregroundMark x1="25917" y1="30241" x2="25917" y2="30241"/>
                        <a14:foregroundMark x1="5417" y1="59833" x2="5417" y2="59833"/>
                        <a14:foregroundMark x1="95417" y1="69573" x2="95417" y2="69573"/>
                        <a14:foregroundMark x1="92000" y1="73377" x2="92000" y2="73377"/>
                        <a14:foregroundMark x1="74333" y1="91558" x2="74333" y2="91558"/>
                        <a14:foregroundMark x1="76167" y1="88497" x2="76167" y2="88497"/>
                        <a14:foregroundMark x1="79417" y1="91744" x2="79417" y2="91744"/>
                        <a14:foregroundMark x1="4417" y1="75696" x2="4417" y2="75696"/>
                        <a14:foregroundMark x1="4083" y1="79592" x2="4083" y2="79592"/>
                        <a14:foregroundMark x1="3917" y1="72449" x2="3917" y2="724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1250" y="2429658"/>
            <a:ext cx="4660900" cy="41870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4550" b="18592"/>
          <a:stretch/>
        </p:blipFill>
        <p:spPr>
          <a:xfrm>
            <a:off x="6388100" y="219857"/>
            <a:ext cx="5803900" cy="24511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4" b="100000" l="628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8263" y="649207"/>
            <a:ext cx="5039835" cy="314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3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100" y="348919"/>
            <a:ext cx="3860006" cy="62541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4637" t="2694" r="27435" b="2605"/>
          <a:stretch/>
        </p:blipFill>
        <p:spPr>
          <a:xfrm>
            <a:off x="1648495" y="266700"/>
            <a:ext cx="3206839" cy="633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7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e-BY" sz="96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Мы адбіліся</a:t>
            </a:r>
            <a:r>
              <a:rPr lang="be-BY" sz="9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endParaRPr lang="ru-RU" sz="96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511" y="1825625"/>
            <a:ext cx="5730239" cy="3581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50" y="2497667"/>
            <a:ext cx="5721350" cy="3814233"/>
          </a:xfrm>
          <a:prstGeom prst="rect">
            <a:avLst/>
          </a:prstGeom>
        </p:spPr>
      </p:pic>
      <p:sp>
        <p:nvSpPr>
          <p:cNvPr id="7" name="AutoShape 2" descr="Битва при Легнице - Знаменательное событ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218262" y="5541962"/>
            <a:ext cx="403393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захопнікі</a:t>
            </a:r>
            <a:endParaRPr lang="ru-RU" sz="66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52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5509" y="249535"/>
            <a:ext cx="20617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краіна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47584" y="4648200"/>
            <a:ext cx="2894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захопнікі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86959" y="4186535"/>
            <a:ext cx="1839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бусел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69473" y="3747616"/>
            <a:ext cx="11753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мір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21578" y="1634530"/>
            <a:ext cx="20294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белыя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67059" y="2218035"/>
            <a:ext cx="2863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Беларусь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686461" y="2700635"/>
            <a:ext cx="20072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Мінск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96899" y="2385368"/>
            <a:ext cx="2067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e-BY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вуліца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589112" y="1676400"/>
            <a:ext cx="21210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сімвал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26908" y="561455"/>
            <a:ext cx="25594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адбіліся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53751" y="5109865"/>
            <a:ext cx="22738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ветразі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03168" y="5240635"/>
            <a:ext cx="1411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Іван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964011" y="240953"/>
            <a:ext cx="22878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валасы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87033" y="5571530"/>
            <a:ext cx="21451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крылы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737533" y="3035300"/>
            <a:ext cx="23344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e-BY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сталіца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460141" y="5571530"/>
            <a:ext cx="1069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Іра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41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425" y="333582"/>
            <a:ext cx="4375150" cy="6190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860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0"/>
            <a:ext cx="1040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3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08" y="2376984"/>
            <a:ext cx="2605457" cy="38333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286" y="2376984"/>
            <a:ext cx="2319157" cy="38333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27" y="190500"/>
            <a:ext cx="6113664" cy="510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4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3700" y="787399"/>
            <a:ext cx="24257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1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</a:t>
            </a:r>
            <a:endParaRPr lang="ru-RU" sz="1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30800" y="774698"/>
            <a:ext cx="1727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1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</a:t>
            </a:r>
            <a:endParaRPr lang="ru-RU" sz="1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37350" y="787399"/>
            <a:ext cx="24257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1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endParaRPr lang="ru-RU" sz="1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3657600"/>
            <a:ext cx="24257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1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endParaRPr lang="ru-RU" sz="1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9850" y="3670300"/>
            <a:ext cx="17462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1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</a:t>
            </a:r>
            <a:endParaRPr lang="ru-RU" sz="1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06850" y="3657599"/>
            <a:ext cx="27305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1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лін</a:t>
            </a:r>
            <a:endParaRPr lang="ru-RU" sz="1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2250" y="3663949"/>
            <a:ext cx="24257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1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</a:t>
            </a:r>
            <a:endParaRPr lang="ru-RU" sz="1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087805"/>
            <a:ext cx="11836400" cy="468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8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599" y="35139"/>
            <a:ext cx="10184802" cy="6787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013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61" y="299244"/>
            <a:ext cx="11147078" cy="6259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740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35</Words>
  <Application>Microsoft Office PowerPoint</Application>
  <PresentationFormat>Произвольный</PresentationFormat>
  <Paragraphs>27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Мы адбіліся!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Мая краіна</dc:title>
  <dc:creator>Yuliya</dc:creator>
  <cp:lastModifiedBy>Яна Капуста</cp:lastModifiedBy>
  <cp:revision>19</cp:revision>
  <dcterms:created xsi:type="dcterms:W3CDTF">2025-02-13T16:23:13Z</dcterms:created>
  <dcterms:modified xsi:type="dcterms:W3CDTF">2025-02-24T12:00:12Z</dcterms:modified>
</cp:coreProperties>
</file>