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6" r:id="rId4"/>
    <p:sldId id="258" r:id="rId5"/>
    <p:sldId id="259" r:id="rId6"/>
    <p:sldId id="262" r:id="rId7"/>
    <p:sldId id="263" r:id="rId8"/>
    <p:sldId id="265" r:id="rId9"/>
    <p:sldId id="264" r:id="rId10"/>
    <p:sldId id="268" r:id="rId11"/>
    <p:sldId id="266" r:id="rId12"/>
    <p:sldId id="269" r:id="rId13"/>
    <p:sldId id="270" r:id="rId14"/>
    <p:sldId id="271" r:id="rId15"/>
    <p:sldId id="267" r:id="rId16"/>
    <p:sldId id="273" r:id="rId17"/>
    <p:sldId id="272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50" d="100"/>
          <a:sy n="50" d="100"/>
        </p:scale>
        <p:origin x="-1296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95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2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15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80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67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78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92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9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46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3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6DD6-8FB2-4300-B827-75AED8AFF37E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3005-7632-4A3A-8892-161B3A6568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71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168" y="3269439"/>
            <a:ext cx="3048264" cy="3048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16" y="226884"/>
            <a:ext cx="3365457" cy="1852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26884"/>
            <a:ext cx="2230710" cy="2675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17" y="2805281"/>
            <a:ext cx="2889250" cy="35124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5226"/>
          <a:stretch/>
        </p:blipFill>
        <p:spPr>
          <a:xfrm>
            <a:off x="8669652" y="3300573"/>
            <a:ext cx="2705057" cy="30171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012" y="226884"/>
            <a:ext cx="2452575" cy="195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Москва | ОДУВАНЧИК ПОЛЕВОЙ, ЛЕКАРСТВЕННЫЙ… - БезФорма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440272"/>
            <a:ext cx="9394825" cy="5977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2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52" t="2931" r="4350" b="4801"/>
          <a:stretch/>
        </p:blipFill>
        <p:spPr>
          <a:xfrm>
            <a:off x="1004552" y="901299"/>
            <a:ext cx="4958366" cy="5241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1541" b="46014"/>
          <a:stretch/>
        </p:blipFill>
        <p:spPr>
          <a:xfrm>
            <a:off x="6196586" y="715000"/>
            <a:ext cx="4446013" cy="54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Особенности строения одуванчика и как они помогают ему удерживать воздух  под водо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r="5720"/>
          <a:stretch/>
        </p:blipFill>
        <p:spPr bwMode="auto">
          <a:xfrm>
            <a:off x="438150" y="111042"/>
            <a:ext cx="11315700" cy="6635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0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861" t="6812" r="5790" b="5268"/>
          <a:stretch/>
        </p:blipFill>
        <p:spPr>
          <a:xfrm>
            <a:off x="1143000" y="247651"/>
            <a:ext cx="9906000" cy="6362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309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Рукодельные Равлики: Одуванчик: в шутку и всерьез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2" t="28242" r="-210" b="16530"/>
          <a:stretch/>
        </p:blipFill>
        <p:spPr bwMode="auto">
          <a:xfrm>
            <a:off x="1085224" y="393700"/>
            <a:ext cx="10021552" cy="614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8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741" y="1401473"/>
            <a:ext cx="7808126" cy="51325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235" b="51059"/>
          <a:stretch/>
        </p:blipFill>
        <p:spPr>
          <a:xfrm>
            <a:off x="693491" y="321972"/>
            <a:ext cx="4434496" cy="2552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40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997" t="5924" r="9685" b="9737"/>
          <a:stretch/>
        </p:blipFill>
        <p:spPr>
          <a:xfrm>
            <a:off x="1130592" y="399245"/>
            <a:ext cx="3647470" cy="2875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436" r="4692" b="6797"/>
          <a:stretch/>
        </p:blipFill>
        <p:spPr>
          <a:xfrm>
            <a:off x="6615985" y="399245"/>
            <a:ext cx="3951846" cy="2647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92" y="3540847"/>
            <a:ext cx="4131859" cy="2752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-1064" b="2646"/>
          <a:stretch/>
        </p:blipFill>
        <p:spPr>
          <a:xfrm>
            <a:off x="5710081" y="3106338"/>
            <a:ext cx="4857750" cy="31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27" y="3926304"/>
            <a:ext cx="3771900" cy="21216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27" y="283335"/>
            <a:ext cx="3100420" cy="31004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699" t="7432" r="3146" b="5639"/>
          <a:stretch/>
        </p:blipFill>
        <p:spPr>
          <a:xfrm>
            <a:off x="7340955" y="283335"/>
            <a:ext cx="2781837" cy="3013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607" t="8945" r="4328" b="5479"/>
          <a:stretch/>
        </p:blipFill>
        <p:spPr>
          <a:xfrm>
            <a:off x="5808370" y="3549496"/>
            <a:ext cx="4314423" cy="249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58" y="419581"/>
            <a:ext cx="4239085" cy="283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504" y="3576450"/>
            <a:ext cx="2992438" cy="282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957" y="3400855"/>
            <a:ext cx="4239085" cy="317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729" y="419581"/>
            <a:ext cx="4243988" cy="283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02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95" y="441068"/>
            <a:ext cx="1889910" cy="2274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36" y="2639509"/>
            <a:ext cx="1036410" cy="1938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79" y="298342"/>
            <a:ext cx="2429808" cy="25599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68236" y="2639509"/>
            <a:ext cx="5386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190" y="155924"/>
            <a:ext cx="2569509" cy="28448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051809" y="2639509"/>
            <a:ext cx="5386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67597" y="2639213"/>
            <a:ext cx="53869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818" y="155924"/>
            <a:ext cx="2446676" cy="284343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35498" y="4741715"/>
            <a:ext cx="10921005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Гэта</a:t>
            </a:r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кветк</a:t>
            </a:r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429651" y="5346700"/>
            <a:ext cx="891505" cy="927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448460" y="5346700"/>
            <a:ext cx="891505" cy="927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845" r="14342"/>
          <a:stretch/>
        </p:blipFill>
        <p:spPr>
          <a:xfrm>
            <a:off x="148999" y="162417"/>
            <a:ext cx="4127598" cy="31178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10908" y="2834318"/>
            <a:ext cx="1904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755" y="504369"/>
            <a:ext cx="2493309" cy="243394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60297" y="2966875"/>
            <a:ext cx="1904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22" y="319006"/>
            <a:ext cx="3554012" cy="280467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942076" y="2834318"/>
            <a:ext cx="1904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9495" y="4741715"/>
            <a:ext cx="10921005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Гэта</a:t>
            </a:r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агародн</a:t>
            </a:r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а 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9448824" y="5341969"/>
            <a:ext cx="891505" cy="9271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6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84" y="0"/>
            <a:ext cx="3568700" cy="3568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04" y="3013127"/>
            <a:ext cx="774259" cy="1938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63" y="48508"/>
            <a:ext cx="3569991" cy="35046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94" y="313699"/>
            <a:ext cx="2980519" cy="29413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52958" y="3012831"/>
            <a:ext cx="1904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70946" y="3012831"/>
            <a:ext cx="19049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498" y="4741715"/>
            <a:ext cx="10921005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Гэта</a:t>
            </a:r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садав</a:t>
            </a:r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на 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8394" y="5436066"/>
            <a:ext cx="90228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0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53" y="279515"/>
            <a:ext cx="3194409" cy="3194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034" y="3014811"/>
            <a:ext cx="621846" cy="1938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415" y="120919"/>
            <a:ext cx="2759244" cy="33530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262407" y="3014811"/>
            <a:ext cx="105976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498" y="4741715"/>
            <a:ext cx="10921005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Гэта</a:t>
            </a:r>
            <a:r>
              <a:rPr lang="ru-RU" sz="12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ru-RU" sz="12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дрэвы</a:t>
            </a:r>
            <a:endParaRPr lang="ru-RU" sz="1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22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33389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>
                <a:solidFill>
                  <a:srgbClr val="FF0000"/>
                </a:solidFill>
              </a:rPr>
              <a:t>незабудк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3078" name="Picture 6" descr="Картинки и фото незабудок, букеты с незабудками | Beautiful flowers,  Flowers, Vintage post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7" y="1455755"/>
            <a:ext cx="6651625" cy="5087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679" y="426738"/>
            <a:ext cx="90228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братк</a:t>
            </a:r>
            <a:endParaRPr lang="ru-RU" sz="9600" b="1" dirty="0"/>
          </a:p>
        </p:txBody>
      </p:sp>
      <p:pic>
        <p:nvPicPr>
          <p:cNvPr id="5122" name="Picture 2" descr="Как сеять анютины глазки и ухаживать за растение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1600536"/>
            <a:ext cx="8924925" cy="502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757" y="558474"/>
            <a:ext cx="90228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41304" y="365120"/>
            <a:ext cx="3254419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смолк</a:t>
            </a:r>
            <a:endParaRPr lang="ru-RU" sz="9600" b="1" dirty="0"/>
          </a:p>
        </p:txBody>
      </p:sp>
      <p:pic>
        <p:nvPicPr>
          <p:cNvPr id="1028" name="Picture 4" descr="Кукушник и смолка. Как они появились на земле? | Проза жизни | ШколаЖизн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18" y="1702569"/>
            <a:ext cx="6448425" cy="4836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69" y="530304"/>
            <a:ext cx="90228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2598" y="365124"/>
            <a:ext cx="4159875" cy="1325563"/>
          </a:xfrm>
        </p:spPr>
        <p:txBody>
          <a:bodyPr>
            <a:noAutofit/>
          </a:bodyPr>
          <a:lstStyle/>
          <a:p>
            <a:pPr algn="ctr"/>
            <a:r>
              <a:rPr lang="be-BY" sz="9600" b="1" dirty="0" smtClean="0"/>
              <a:t>званочк</a:t>
            </a:r>
            <a:endParaRPr lang="ru-RU" sz="9600" b="1" dirty="0"/>
          </a:p>
        </p:txBody>
      </p:sp>
      <p:pic>
        <p:nvPicPr>
          <p:cNvPr id="5" name="Picture 2" descr="Цветы колокольчики: посадка и уход открытом грунте, виды и сорта  колокольчиков с фото и названия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690688"/>
            <a:ext cx="6667500" cy="4895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545" y="558473"/>
            <a:ext cx="90228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23</Words>
  <Application>Microsoft Office PowerPoint</Application>
  <PresentationFormat>Произвольный</PresentationFormat>
  <Paragraphs>17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незабудк</vt:lpstr>
      <vt:lpstr>братк</vt:lpstr>
      <vt:lpstr>смолк</vt:lpstr>
      <vt:lpstr>званочк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Yuliya</dc:creator>
  <cp:lastModifiedBy>Яна Капуста</cp:lastModifiedBy>
  <cp:revision>15</cp:revision>
  <dcterms:created xsi:type="dcterms:W3CDTF">2025-02-06T16:33:10Z</dcterms:created>
  <dcterms:modified xsi:type="dcterms:W3CDTF">2025-02-24T10:42:58Z</dcterms:modified>
</cp:coreProperties>
</file>