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6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3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7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4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5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6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1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8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1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5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8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7907-E5E2-456A-BBC0-F12507B4B2F3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24C1-D743-4720-9BB8-BA0658210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3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13" t="4732" r="12990" b="6202"/>
          <a:stretch/>
        </p:blipFill>
        <p:spPr>
          <a:xfrm>
            <a:off x="321971" y="408905"/>
            <a:ext cx="5743977" cy="6040191"/>
          </a:xfrm>
          <a:prstGeom prst="rect">
            <a:avLst/>
          </a:prstGeom>
        </p:spPr>
      </p:pic>
      <p:pic>
        <p:nvPicPr>
          <p:cNvPr id="1026" name="Picture 2" descr="Мультяшный заяц на прозрачном фоне (40 фото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b="1437"/>
          <a:stretch/>
        </p:blipFill>
        <p:spPr bwMode="auto">
          <a:xfrm>
            <a:off x="6948331" y="192723"/>
            <a:ext cx="4387326" cy="64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6349" r="19100" b="4761"/>
          <a:stretch/>
        </p:blipFill>
        <p:spPr>
          <a:xfrm>
            <a:off x="3773715" y="381000"/>
            <a:ext cx="4644571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6380" y="1058449"/>
            <a:ext cx="4979241" cy="47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16" y="240335"/>
            <a:ext cx="5213369" cy="63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3459" y="-196208"/>
            <a:ext cx="5045083" cy="72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" r="11823" b="12667"/>
          <a:stretch/>
        </p:blipFill>
        <p:spPr>
          <a:xfrm>
            <a:off x="3085174" y="1123837"/>
            <a:ext cx="6021652" cy="46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заяц весной для детей на прозрачном фоне (64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4769" r="3776" b="3302"/>
          <a:stretch/>
        </p:blipFill>
        <p:spPr bwMode="auto">
          <a:xfrm>
            <a:off x="2757714" y="301171"/>
            <a:ext cx="6676572" cy="62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 b="3585"/>
          <a:stretch/>
        </p:blipFill>
        <p:spPr>
          <a:xfrm>
            <a:off x="3356825" y="697395"/>
            <a:ext cx="5478350" cy="54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70" t="13742" r="7790" b="2845"/>
          <a:stretch/>
        </p:blipFill>
        <p:spPr>
          <a:xfrm>
            <a:off x="2460172" y="1172029"/>
            <a:ext cx="7271657" cy="4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97"/>
          <a:stretch/>
        </p:blipFill>
        <p:spPr>
          <a:xfrm rot="5400000">
            <a:off x="3590968" y="-528260"/>
            <a:ext cx="5010064" cy="79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01" t="6628" r="6064" b="2107"/>
          <a:stretch/>
        </p:blipFill>
        <p:spPr>
          <a:xfrm>
            <a:off x="3563258" y="1012372"/>
            <a:ext cx="506548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637" b="5981"/>
          <a:stretch/>
        </p:blipFill>
        <p:spPr>
          <a:xfrm rot="5400000">
            <a:off x="3428353" y="666932"/>
            <a:ext cx="5335294" cy="55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80" t="16578" r="3725"/>
          <a:stretch/>
        </p:blipFill>
        <p:spPr>
          <a:xfrm>
            <a:off x="2300514" y="1737179"/>
            <a:ext cx="7590972" cy="33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66"/>
          <a:stretch/>
        </p:blipFill>
        <p:spPr>
          <a:xfrm>
            <a:off x="3344240" y="533875"/>
            <a:ext cx="5503521" cy="57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Яна Капуста</cp:lastModifiedBy>
  <cp:revision>13</cp:revision>
  <dcterms:created xsi:type="dcterms:W3CDTF">2022-05-12T17:54:35Z</dcterms:created>
  <dcterms:modified xsi:type="dcterms:W3CDTF">2025-02-20T06:57:20Z</dcterms:modified>
</cp:coreProperties>
</file>