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01" r:id="rId3"/>
    <p:sldId id="284" r:id="rId4"/>
    <p:sldId id="286" r:id="rId5"/>
    <p:sldId id="290" r:id="rId6"/>
    <p:sldId id="288" r:id="rId7"/>
    <p:sldId id="304" r:id="rId8"/>
    <p:sldId id="282" r:id="rId9"/>
    <p:sldId id="292" r:id="rId10"/>
    <p:sldId id="293" r:id="rId11"/>
    <p:sldId id="294" r:id="rId12"/>
    <p:sldId id="295" r:id="rId13"/>
    <p:sldId id="297" r:id="rId14"/>
    <p:sldId id="296" r:id="rId15"/>
    <p:sldId id="302" r:id="rId16"/>
    <p:sldId id="298" r:id="rId17"/>
    <p:sldId id="270" r:id="rId18"/>
    <p:sldId id="299" r:id="rId19"/>
    <p:sldId id="300" r:id="rId20"/>
    <p:sldId id="30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FFFFFF"/>
    <a:srgbClr val="5F4217"/>
    <a:srgbClr val="421C5E"/>
    <a:srgbClr val="F2EBFF"/>
    <a:srgbClr val="E3D5FF"/>
    <a:srgbClr val="C7ABFF"/>
    <a:srgbClr val="008000"/>
    <a:srgbClr val="679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858" y="-27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5F321-99B4-4D75-8EB3-70D32612A972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D621-E087-473E-B0AD-B60D5600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90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5F321-99B4-4D75-8EB3-70D32612A972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D621-E087-473E-B0AD-B60D5600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957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5F321-99B4-4D75-8EB3-70D32612A972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D621-E087-473E-B0AD-B60D5600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15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5F321-99B4-4D75-8EB3-70D32612A972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D621-E087-473E-B0AD-B60D5600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7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5F321-99B4-4D75-8EB3-70D32612A972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D621-E087-473E-B0AD-B60D5600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805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5F321-99B4-4D75-8EB3-70D32612A972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D621-E087-473E-B0AD-B60D5600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97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5F321-99B4-4D75-8EB3-70D32612A972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D621-E087-473E-B0AD-B60D5600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31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5F321-99B4-4D75-8EB3-70D32612A972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D621-E087-473E-B0AD-B60D5600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65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5F321-99B4-4D75-8EB3-70D32612A972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D621-E087-473E-B0AD-B60D5600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05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5F321-99B4-4D75-8EB3-70D32612A972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D621-E087-473E-B0AD-B60D5600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925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5F321-99B4-4D75-8EB3-70D32612A972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D621-E087-473E-B0AD-B60D5600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79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5F321-99B4-4D75-8EB3-70D32612A972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8D621-E087-473E-B0AD-B60D5600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78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47.png"/><Relationship Id="rId3" Type="http://schemas.openxmlformats.org/officeDocument/2006/relationships/image" Target="../media/image40.jpg"/><Relationship Id="rId7" Type="http://schemas.openxmlformats.org/officeDocument/2006/relationships/image" Target="../media/image43.png"/><Relationship Id="rId12" Type="http://schemas.microsoft.com/office/2007/relationships/hdphoto" Target="../media/hdphoto24.wdp"/><Relationship Id="rId17" Type="http://schemas.openxmlformats.org/officeDocument/2006/relationships/image" Target="../media/image49.png"/><Relationship Id="rId2" Type="http://schemas.openxmlformats.org/officeDocument/2006/relationships/image" Target="../media/image39.png"/><Relationship Id="rId16" Type="http://schemas.microsoft.com/office/2007/relationships/hdphoto" Target="../media/hdphoto2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microsoft.com/office/2007/relationships/hdphoto" Target="../media/hdphoto22.wdp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microsoft.com/office/2007/relationships/hdphoto" Target="../media/hdphoto2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5" Type="http://schemas.openxmlformats.org/officeDocument/2006/relationships/image" Target="../media/image52.png"/><Relationship Id="rId10" Type="http://schemas.microsoft.com/office/2007/relationships/hdphoto" Target="../media/hdphoto30.wdp"/><Relationship Id="rId4" Type="http://schemas.microsoft.com/office/2007/relationships/hdphoto" Target="../media/hdphoto27.wdp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36.wdp"/><Relationship Id="rId3" Type="http://schemas.microsoft.com/office/2007/relationships/hdphoto" Target="../media/hdphoto31.wdp"/><Relationship Id="rId7" Type="http://schemas.microsoft.com/office/2007/relationships/hdphoto" Target="../media/hdphoto33.wdp"/><Relationship Id="rId12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microsoft.com/office/2007/relationships/hdphoto" Target="../media/hdphoto35.wdp"/><Relationship Id="rId5" Type="http://schemas.microsoft.com/office/2007/relationships/hdphoto" Target="../media/hdphoto32.wdp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microsoft.com/office/2007/relationships/hdphoto" Target="../media/hdphoto3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web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8.wdp"/><Relationship Id="rId5" Type="http://schemas.openxmlformats.org/officeDocument/2006/relationships/image" Target="../media/image63.png"/><Relationship Id="rId4" Type="http://schemas.microsoft.com/office/2007/relationships/hdphoto" Target="../media/hdphoto3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44.wdp"/><Relationship Id="rId3" Type="http://schemas.microsoft.com/office/2007/relationships/hdphoto" Target="../media/hdphoto39.wdp"/><Relationship Id="rId7" Type="http://schemas.microsoft.com/office/2007/relationships/hdphoto" Target="../media/hdphoto41.wdp"/><Relationship Id="rId12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microsoft.com/office/2007/relationships/hdphoto" Target="../media/hdphoto43.wdp"/><Relationship Id="rId5" Type="http://schemas.microsoft.com/office/2007/relationships/hdphoto" Target="../media/hdphoto40.wdp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microsoft.com/office/2007/relationships/hdphoto" Target="../media/hdphoto4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ivzwSRTub0?si=ooSjmZ_J_7io8oLn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microsoft.com/office/2007/relationships/hdphoto" Target="../media/hdphoto4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51.wdp"/><Relationship Id="rId18" Type="http://schemas.microsoft.com/office/2007/relationships/hdphoto" Target="../media/hdphoto53.wdp"/><Relationship Id="rId3" Type="http://schemas.microsoft.com/office/2007/relationships/hdphoto" Target="../media/hdphoto46.wdp"/><Relationship Id="rId21" Type="http://schemas.openxmlformats.org/officeDocument/2006/relationships/image" Target="../media/image85.png"/><Relationship Id="rId7" Type="http://schemas.microsoft.com/office/2007/relationships/hdphoto" Target="../media/hdphoto48.wdp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" Type="http://schemas.openxmlformats.org/officeDocument/2006/relationships/image" Target="../media/image75.png"/><Relationship Id="rId16" Type="http://schemas.microsoft.com/office/2007/relationships/hdphoto" Target="../media/hdphoto52.wdp"/><Relationship Id="rId20" Type="http://schemas.microsoft.com/office/2007/relationships/hdphoto" Target="../media/hdphoto5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microsoft.com/office/2007/relationships/hdphoto" Target="../media/hdphoto50.wdp"/><Relationship Id="rId5" Type="http://schemas.microsoft.com/office/2007/relationships/hdphoto" Target="../media/hdphoto47.wdp"/><Relationship Id="rId15" Type="http://schemas.openxmlformats.org/officeDocument/2006/relationships/image" Target="../media/image82.png"/><Relationship Id="rId10" Type="http://schemas.openxmlformats.org/officeDocument/2006/relationships/image" Target="../media/image79.png"/><Relationship Id="rId19" Type="http://schemas.openxmlformats.org/officeDocument/2006/relationships/image" Target="../media/image84.png"/><Relationship Id="rId4" Type="http://schemas.openxmlformats.org/officeDocument/2006/relationships/image" Target="../media/image76.png"/><Relationship Id="rId9" Type="http://schemas.microsoft.com/office/2007/relationships/hdphoto" Target="../media/hdphoto49.wdp"/><Relationship Id="rId14" Type="http://schemas.openxmlformats.org/officeDocument/2006/relationships/image" Target="../media/image81.jpeg"/><Relationship Id="rId22" Type="http://schemas.microsoft.com/office/2007/relationships/hdphoto" Target="../media/hdphoto5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7.wdp"/><Relationship Id="rId5" Type="http://schemas.openxmlformats.org/officeDocument/2006/relationships/image" Target="../media/image88.png"/><Relationship Id="rId4" Type="http://schemas.microsoft.com/office/2007/relationships/hdphoto" Target="../media/hdphoto5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GCgZaOtCUo?si=OfzRsZ09oz2oY3zB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8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jpg"/><Relationship Id="rId10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21.wdp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rot.info/uploads/posts/2020-02/1580647336_54-p-foni-s-detskimi-igrami-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3064" y="0"/>
            <a:ext cx="114789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" b="99739" l="3833" r="100000">
                        <a14:foregroundMark x1="15445" y1="94517" x2="15445" y2="94517"/>
                        <a14:foregroundMark x1="13191" y1="97781" x2="13191" y2="97781"/>
                        <a14:foregroundMark x1="33145" y1="96214" x2="33145" y2="96214"/>
                        <a14:foregroundMark x1="82413" y1="71802" x2="82413" y2="71802"/>
                        <a14:foregroundMark x1="86020" y1="71149" x2="86020" y2="71149"/>
                        <a14:foregroundMark x1="88050" y1="71671" x2="88050" y2="71671"/>
                        <a14:foregroundMark x1="93687" y1="72063" x2="93687" y2="72063"/>
                        <a14:foregroundMark x1="96167" y1="72846" x2="96392" y2="72846"/>
                        <a14:foregroundMark x1="98873" y1="73629" x2="98873" y2="73629"/>
                        <a14:foregroundMark x1="40248" y1="92167" x2="40248" y2="92167"/>
                        <a14:foregroundMark x1="43517" y1="90731" x2="43517" y2="90731"/>
                        <a14:foregroundMark x1="48591" y1="88251" x2="48591" y2="88251"/>
                        <a14:foregroundMark x1="49718" y1="86815" x2="49718" y2="86815"/>
                        <a14:foregroundMark x1="55017" y1="84856" x2="55017" y2="84856"/>
                        <a14:foregroundMark x1="56483" y1="83159" x2="56483" y2="83159"/>
                        <a14:foregroundMark x1="37993" y1="94386" x2="37430" y2="94778"/>
                        <a14:foregroundMark x1="39910" y1="92820" x2="39910" y2="92820"/>
                        <a14:foregroundMark x1="42165" y1="92950" x2="42841" y2="92428"/>
                        <a14:foregroundMark x1="44983" y1="91514" x2="44983" y2="91514"/>
                        <a14:foregroundMark x1="47351" y1="90601" x2="48140" y2="90339"/>
                        <a14:foregroundMark x1="49380" y1="89556" x2="49831" y2="89295"/>
                        <a14:foregroundMark x1="51522" y1="88381" x2="51522" y2="88381"/>
                        <a14:foregroundMark x1="52875" y1="87598" x2="52875" y2="87598"/>
                        <a14:foregroundMark x1="54002" y1="86684" x2="54002" y2="86684"/>
                        <a14:foregroundMark x1="56370" y1="85640" x2="56370" y2="85640"/>
                        <a14:foregroundMark x1="56933" y1="84465" x2="56933" y2="84465"/>
                        <a14:foregroundMark x1="57723" y1="83812" x2="57723" y2="83812"/>
                        <a14:foregroundMark x1="59414" y1="83159" x2="59414" y2="83159"/>
                        <a14:foregroundMark x1="59865" y1="82507" x2="59865" y2="82507"/>
                        <a14:foregroundMark x1="60992" y1="81462" x2="60992" y2="81462"/>
                        <a14:foregroundMark x1="62120" y1="81070" x2="62120" y2="81070"/>
                        <a14:foregroundMark x1="63247" y1="80809" x2="63247" y2="80809"/>
                        <a14:foregroundMark x1="64374" y1="80157" x2="64600" y2="79896"/>
                        <a14:foregroundMark x1="65502" y1="79243" x2="65502" y2="79243"/>
                        <a14:foregroundMark x1="66855" y1="78460" x2="66855" y2="78460"/>
                        <a14:foregroundMark x1="67306" y1="78460" x2="67306" y2="78460"/>
                        <a14:foregroundMark x1="69109" y1="78068" x2="69109" y2="78068"/>
                        <a14:foregroundMark x1="69899" y1="76501" x2="70237" y2="76501"/>
                        <a14:foregroundMark x1="71928" y1="75979" x2="71928" y2="75979"/>
                        <a14:foregroundMark x1="72717" y1="75326" x2="72717" y2="75326"/>
                        <a14:foregroundMark x1="74183" y1="75196" x2="74183" y2="75196"/>
                        <a14:foregroundMark x1="76325" y1="74804" x2="76325" y2="74804"/>
                        <a14:foregroundMark x1="78129" y1="74021" x2="78129" y2="74021"/>
                        <a14:foregroundMark x1="79820" y1="73499" x2="80496" y2="73238"/>
                        <a14:foregroundMark x1="81623" y1="72715" x2="81623" y2="72715"/>
                        <a14:foregroundMark x1="82751" y1="72454" x2="83202" y2="72324"/>
                        <a14:foregroundMark x1="84442" y1="72324" x2="85118" y2="72324"/>
                        <a14:foregroundMark x1="86584" y1="72193" x2="87599" y2="72193"/>
                        <a14:foregroundMark x1="87937" y1="72193" x2="87937" y2="72193"/>
                        <a14:foregroundMark x1="89628" y1="72324" x2="89966" y2="72324"/>
                        <a14:foregroundMark x1="90417" y1="72324" x2="90417" y2="72324"/>
                        <a14:foregroundMark x1="91657" y1="72324" x2="91770" y2="72324"/>
                        <a14:foregroundMark x1="92785" y1="72324" x2="93348" y2="72715"/>
                        <a14:foregroundMark x1="94138" y1="72846" x2="94138" y2="72846"/>
                        <a14:foregroundMark x1="95152" y1="73238" x2="95152" y2="73238"/>
                        <a14:foregroundMark x1="96392" y1="73629" x2="96392" y2="73629"/>
                        <a14:foregroundMark x1="97520" y1="74021" x2="97520" y2="74021"/>
                        <a14:foregroundMark x1="98309" y1="74282" x2="98309" y2="74282"/>
                        <a14:foregroundMark x1="99324" y1="74674" x2="99324" y2="74674"/>
                        <a14:foregroundMark x1="100000" y1="75065" x2="100000" y2="75065"/>
                        <a14:backgroundMark x1="34386" y1="98695" x2="34386" y2="98695"/>
                        <a14:backgroundMark x1="35175" y1="97911" x2="35175" y2="97911"/>
                        <a14:backgroundMark x1="32582" y1="99086" x2="32582" y2="99086"/>
                        <a14:backgroundMark x1="30552" y1="99086" x2="30552" y2="99086"/>
                        <a14:backgroundMark x1="28636" y1="99347" x2="28636" y2="99347"/>
                        <a14:backgroundMark x1="48253" y1="92428" x2="48253" y2="92428"/>
                        <a14:backgroundMark x1="48591" y1="91906" x2="48591" y2="91906"/>
                        <a14:backgroundMark x1="43968" y1="93603" x2="43968" y2="93603"/>
                        <a14:backgroundMark x1="57723" y1="86162" x2="57723" y2="861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376780" y="-73478"/>
            <a:ext cx="836242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18707" y="-629134"/>
            <a:ext cx="5897659" cy="5481806"/>
          </a:xfrm>
          <a:prstGeom prst="ellipse">
            <a:avLst/>
          </a:prstGeom>
          <a:ln>
            <a:noFill/>
          </a:ln>
          <a:effectLst>
            <a:softEdge rad="571500"/>
          </a:effectLst>
        </p:spPr>
      </p:pic>
      <p:pic>
        <p:nvPicPr>
          <p:cNvPr id="5" name="Picture 2" descr="https://krot.info/uploads/posts/2020-02/1580647336_54-p-foni-s-detskimi-igrami-1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78" b="90000" l="4181" r="97561">
                        <a14:foregroundMark x1="83275" y1="35652" x2="83275" y2="35652"/>
                        <a14:foregroundMark x1="88153" y1="46957" x2="88153" y2="46957"/>
                        <a14:foregroundMark x1="86063" y1="55217" x2="86063" y2="55217"/>
                        <a14:foregroundMark x1="84321" y1="60000" x2="84321" y2="60000"/>
                        <a14:foregroundMark x1="85017" y1="63478" x2="85017" y2="63478"/>
                        <a14:foregroundMark x1="89547" y1="60870" x2="89547" y2="60870"/>
                        <a14:foregroundMark x1="85714" y1="65652" x2="85714" y2="65652"/>
                        <a14:foregroundMark x1="78746" y1="69130" x2="78746" y2="69130"/>
                        <a14:foregroundMark x1="75610" y1="73043" x2="75610" y2="73043"/>
                        <a14:foregroundMark x1="75261" y1="74783" x2="75261" y2="74783"/>
                        <a14:foregroundMark x1="71080" y1="76087" x2="71080" y2="76087"/>
                        <a14:foregroundMark x1="91289" y1="52174" x2="91289" y2="52174"/>
                        <a14:foregroundMark x1="90941" y1="50870" x2="90941" y2="50870"/>
                        <a14:foregroundMark x1="90592" y1="50000" x2="90592" y2="53478"/>
                        <a14:foregroundMark x1="90592" y1="56087" x2="90592" y2="56087"/>
                        <a14:foregroundMark x1="90941" y1="60000" x2="90941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625593" y="1177583"/>
            <a:ext cx="1877799" cy="123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krot.info/uploads/posts/2020-02/1580647336_54-p-foni-s-detskimi-igrami-1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78" b="90000" l="4181" r="97561">
                        <a14:foregroundMark x1="83275" y1="35652" x2="83275" y2="35652"/>
                        <a14:foregroundMark x1="88153" y1="46957" x2="88153" y2="46957"/>
                        <a14:foregroundMark x1="86063" y1="55217" x2="86063" y2="55217"/>
                        <a14:foregroundMark x1="84321" y1="60000" x2="84321" y2="60000"/>
                        <a14:foregroundMark x1="85017" y1="63478" x2="85017" y2="63478"/>
                        <a14:foregroundMark x1="89547" y1="60870" x2="89547" y2="60870"/>
                        <a14:foregroundMark x1="85714" y1="65652" x2="85714" y2="65652"/>
                        <a14:foregroundMark x1="78746" y1="69130" x2="78746" y2="69130"/>
                        <a14:foregroundMark x1="75610" y1="73043" x2="75610" y2="73043"/>
                        <a14:foregroundMark x1="75261" y1="74783" x2="75261" y2="74783"/>
                        <a14:foregroundMark x1="71080" y1="76087" x2="71080" y2="76087"/>
                        <a14:foregroundMark x1="91289" y1="52174" x2="91289" y2="52174"/>
                        <a14:foregroundMark x1="90941" y1="50870" x2="90941" y2="50870"/>
                        <a14:foregroundMark x1="90592" y1="50000" x2="90592" y2="53478"/>
                        <a14:foregroundMark x1="90592" y1="56087" x2="90592" y2="56087"/>
                        <a14:foregroundMark x1="90941" y1="60000" x2="90941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73529" y="1475732"/>
            <a:ext cx="2260500" cy="146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86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88" y="4914899"/>
            <a:ext cx="2274326" cy="17306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436" y="4106635"/>
            <a:ext cx="3967843" cy="25799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79" y="1414012"/>
            <a:ext cx="4675414" cy="3534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48892" y="160710"/>
            <a:ext cx="57304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</a:t>
            </a: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пошли  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гулять </a:t>
            </a: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лесную </a:t>
            </a: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поляну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Ученики </a:t>
            </a:r>
            <a:b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1-го  класса  сорвали  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цветка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 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</a:t>
            </a: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2-го  класса 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48892" y="1983235"/>
            <a:ext cx="70122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 </a:t>
            </a:r>
            <a:r>
              <a:rPr lang="ru-RU" sz="2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бабочек </a:t>
            </a:r>
            <a: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останется  без  «</a:t>
            </a:r>
            <a:r>
              <a:rPr lang="ru-RU" sz="2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обеда», </a:t>
            </a:r>
            <a: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 одна  бабочка  в  </a:t>
            </a:r>
            <a:r>
              <a:rPr lang="ru-RU" sz="2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среднем, </a:t>
            </a:r>
            <a: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чтобы  </a:t>
            </a:r>
            <a:r>
              <a:rPr lang="ru-RU" sz="2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сытой, </a:t>
            </a:r>
            <a: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должна  попробовать  нектар  7  </a:t>
            </a:r>
            <a:r>
              <a:rPr lang="ru-RU" sz="2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цветков?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42" y="193524"/>
            <a:ext cx="3159579" cy="29019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19" b="98413" l="5119" r="94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1" y="1766957"/>
            <a:ext cx="2041070" cy="17926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5531" flipH="1">
            <a:off x="9012581" y="3462998"/>
            <a:ext cx="2693526" cy="25295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722" y="3715087"/>
            <a:ext cx="3468195" cy="27944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9837" y1="66538" x2="39837" y2="66538"/>
                        <a14:foregroundMark x1="44715" y1="60385" x2="44715" y2="60385"/>
                        <a14:foregroundMark x1="53659" y1="54615" x2="54472" y2="53846"/>
                        <a14:foregroundMark x1="60569" y1="46923" x2="60976" y2="45769"/>
                        <a14:foregroundMark x1="60976" y1="33846" x2="60976" y2="31923"/>
                        <a14:foregroundMark x1="60569" y1="15769" x2="60569" y2="15769"/>
                        <a14:foregroundMark x1="54472" y1="8846" x2="54472" y2="8846"/>
                        <a14:foregroundMark x1="35366" y1="9231" x2="35366" y2="9231"/>
                        <a14:foregroundMark x1="29268" y1="12692" x2="27236" y2="23077"/>
                        <a14:foregroundMark x1="28455" y1="31154" x2="30081" y2="35385"/>
                        <a14:foregroundMark x1="54472" y1="21538" x2="54472" y2="21538"/>
                        <a14:foregroundMark x1="71951" y1="23846" x2="71951" y2="23846"/>
                        <a14:foregroundMark x1="32114" y1="70769" x2="32114" y2="70769"/>
                        <a14:foregroundMark x1="50000" y1="73077" x2="50000" y2="7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323" y="4119032"/>
            <a:ext cx="1020536" cy="10819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111">
                        <a14:foregroundMark x1="66222" y1="14980" x2="66222" y2="14980"/>
                        <a14:foregroundMark x1="64889" y1="27126" x2="64889" y2="28745"/>
                        <a14:foregroundMark x1="64444" y1="36842" x2="64444" y2="39676"/>
                        <a14:foregroundMark x1="63111" y1="49798" x2="63111" y2="56680"/>
                        <a14:foregroundMark x1="63111" y1="66802" x2="63111" y2="66802"/>
                        <a14:foregroundMark x1="55111" y1="74899" x2="54222" y2="74494"/>
                        <a14:foregroundMark x1="39556" y1="64777" x2="38667" y2="63563"/>
                        <a14:foregroundMark x1="34667" y1="51012" x2="33333" y2="42105"/>
                        <a14:foregroundMark x1="32000" y1="29555" x2="32000" y2="29555"/>
                        <a14:foregroundMark x1="38222" y1="18623" x2="38222" y2="18623"/>
                        <a14:foregroundMark x1="36889" y1="12146" x2="36889" y2="12146"/>
                        <a14:foregroundMark x1="52444" y1="10931" x2="52444" y2="10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5351" y="5111812"/>
            <a:ext cx="936851" cy="10280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4545" y1="8451" x2="54545" y2="8451"/>
                        <a14:foregroundMark x1="54909" y1="14437" x2="54909" y2="14437"/>
                        <a14:foregroundMark x1="54909" y1="16901" x2="55273" y2="17958"/>
                        <a14:foregroundMark x1="55273" y1="22183" x2="55273" y2="22887"/>
                        <a14:foregroundMark x1="55273" y1="25704" x2="55273" y2="27817"/>
                        <a14:foregroundMark x1="53818" y1="33451" x2="53818" y2="36268"/>
                        <a14:foregroundMark x1="53455" y1="40845" x2="53455" y2="44718"/>
                        <a14:foregroundMark x1="53455" y1="47535" x2="53455" y2="51056"/>
                        <a14:foregroundMark x1="52000" y1="55282" x2="52000" y2="59155"/>
                        <a14:foregroundMark x1="51636" y1="63380" x2="50545" y2="68662"/>
                        <a14:foregroundMark x1="49818" y1="71831" x2="49818" y2="79225"/>
                        <a14:foregroundMark x1="49818" y1="79225" x2="50909" y2="79930"/>
                        <a14:foregroundMark x1="59273" y1="76408" x2="61091" y2="74648"/>
                        <a14:foregroundMark x1="64000" y1="65141" x2="65455" y2="60211"/>
                        <a14:foregroundMark x1="65455" y1="53169" x2="65455" y2="52113"/>
                        <a14:foregroundMark x1="62545" y1="46127" x2="61091" y2="44718"/>
                        <a14:foregroundMark x1="41455" y1="39789" x2="41455" y2="39789"/>
                        <a14:foregroundMark x1="36000" y1="39437" x2="36000" y2="39437"/>
                        <a14:foregroundMark x1="26909" y1="47535" x2="26545" y2="50704"/>
                        <a14:foregroundMark x1="26182" y1="60915" x2="29455" y2="68662"/>
                        <a14:foregroundMark x1="38909" y1="83451" x2="40727" y2="85563"/>
                        <a14:backgroundMark x1="6182" y1="3169" x2="6182" y2="3169"/>
                        <a14:backgroundMark x1="5455" y1="9859" x2="5455" y2="9859"/>
                        <a14:backgroundMark x1="5091" y1="16549" x2="5091" y2="17958"/>
                        <a14:backgroundMark x1="8727" y1="35915" x2="8727" y2="3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3650" y="5265792"/>
            <a:ext cx="1143001" cy="11787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575" y="263486"/>
            <a:ext cx="1273628" cy="231049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434" y="4106635"/>
            <a:ext cx="3967843" cy="25799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5531" flipH="1">
            <a:off x="9012579" y="3462998"/>
            <a:ext cx="2693526" cy="25295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720" y="3715087"/>
            <a:ext cx="3468195" cy="27944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4545" y1="8451" x2="54545" y2="8451"/>
                        <a14:foregroundMark x1="54909" y1="14437" x2="54909" y2="14437"/>
                        <a14:foregroundMark x1="54909" y1="16901" x2="55273" y2="17958"/>
                        <a14:foregroundMark x1="55273" y1="22183" x2="55273" y2="22887"/>
                        <a14:foregroundMark x1="55273" y1="25704" x2="55273" y2="27817"/>
                        <a14:foregroundMark x1="53818" y1="33451" x2="53818" y2="36268"/>
                        <a14:foregroundMark x1="53455" y1="40845" x2="53455" y2="44718"/>
                        <a14:foregroundMark x1="53455" y1="47535" x2="53455" y2="51056"/>
                        <a14:foregroundMark x1="52000" y1="55282" x2="52000" y2="59155"/>
                        <a14:foregroundMark x1="51636" y1="63380" x2="50545" y2="68662"/>
                        <a14:foregroundMark x1="49818" y1="71831" x2="49818" y2="79225"/>
                        <a14:foregroundMark x1="49818" y1="79225" x2="50909" y2="79930"/>
                        <a14:foregroundMark x1="59273" y1="76408" x2="61091" y2="74648"/>
                        <a14:foregroundMark x1="64000" y1="65141" x2="65455" y2="60211"/>
                        <a14:foregroundMark x1="65455" y1="53169" x2="65455" y2="52113"/>
                        <a14:foregroundMark x1="62545" y1="46127" x2="61091" y2="44718"/>
                        <a14:foregroundMark x1="41455" y1="39789" x2="41455" y2="39789"/>
                        <a14:foregroundMark x1="36000" y1="39437" x2="36000" y2="39437"/>
                        <a14:foregroundMark x1="26909" y1="47535" x2="26545" y2="50704"/>
                        <a14:foregroundMark x1="26182" y1="60915" x2="29455" y2="68662"/>
                        <a14:foregroundMark x1="38909" y1="83451" x2="40727" y2="85563"/>
                        <a14:backgroundMark x1="6182" y1="3169" x2="6182" y2="3169"/>
                        <a14:backgroundMark x1="5455" y1="9859" x2="5455" y2="9859"/>
                        <a14:backgroundMark x1="5091" y1="16549" x2="5091" y2="17958"/>
                        <a14:backgroundMark x1="8727" y1="35915" x2="8727" y2="3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3648" y="5265792"/>
            <a:ext cx="1143001" cy="117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5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58393" y="473427"/>
            <a:ext cx="6096000" cy="21910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лесную поляну приехала отдыхать большая компания из </a:t>
            </a:r>
            <a:r>
              <a:rPr lang="ru-RU" sz="2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ru-RU" sz="2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человек. Представим, что каждый </a:t>
            </a:r>
            <a:r>
              <a:rPr lang="ru-RU" sz="2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</a:t>
            </a:r>
            <a:r>
              <a:rPr lang="ru-RU" sz="2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2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бросит пакетик из-под чипсов или пластиковую </a:t>
            </a:r>
            <a: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бутылку.</a:t>
            </a:r>
            <a:endParaRPr lang="ru-RU" sz="22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58393" y="2645228"/>
            <a:ext cx="6300107" cy="13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всего пакетов и бутылок </a:t>
            </a:r>
            <a: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останется </a:t>
            </a:r>
            <a:r>
              <a:rPr lang="ru-RU" sz="2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деревьями, </a:t>
            </a:r>
            <a: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уедут?</a:t>
            </a:r>
            <a:endParaRPr lang="ru-RU" sz="24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349" y="1249136"/>
            <a:ext cx="1101106" cy="1396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6028" y="4278085"/>
            <a:ext cx="2977242" cy="226150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960" y="4286251"/>
            <a:ext cx="5636079" cy="22454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05" y="4294414"/>
            <a:ext cx="2911929" cy="222885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08" y="781799"/>
            <a:ext cx="4142014" cy="274408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4342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126" y="2885812"/>
            <a:ext cx="6182687" cy="4290541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24" y="2861095"/>
            <a:ext cx="5830348" cy="4131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 rot="21181152">
            <a:off x="2399851" y="681755"/>
            <a:ext cx="7037614" cy="3012621"/>
          </a:xfrm>
          <a:prstGeom prst="rect">
            <a:avLst/>
          </a:prstGeom>
          <a:solidFill>
            <a:srgbClr val="679E2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9084" y="0"/>
            <a:ext cx="4286249" cy="342900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146" y="2598490"/>
            <a:ext cx="3755569" cy="3352051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751"/>
            <a:ext cx="3626817" cy="342900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7127" y="2701179"/>
            <a:ext cx="4267824" cy="3424041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176417" y="937953"/>
            <a:ext cx="541507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u="sng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 причинять</a:t>
            </a:r>
            <a:endParaRPr lang="ru-RU" sz="5400" b="1" u="sng" dirty="0">
              <a:ln w="66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5400" b="1" u="sng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вред  природе!</a:t>
            </a:r>
            <a:r>
              <a:rPr lang="ru-RU" sz="5400" b="1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5400" b="1" dirty="0">
              <a:ln w="66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0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111500"/>
            <a:ext cx="7511144" cy="28113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0" b="100000" l="500" r="100000">
                        <a14:foregroundMark x1="44500" y1="50734" x2="44500" y2="50734"/>
                        <a14:foregroundMark x1="4375" y1="72013" x2="4375" y2="72013"/>
                        <a14:foregroundMark x1="9000" y1="72432" x2="9000" y2="72432"/>
                        <a14:foregroundMark x1="22125" y1="72013" x2="22125" y2="72013"/>
                        <a14:foregroundMark x1="28125" y1="72117" x2="28500" y2="72537"/>
                        <a14:foregroundMark x1="30375" y1="74843" x2="30375" y2="74843"/>
                        <a14:foregroundMark x1="34250" y1="76834" x2="33625" y2="76834"/>
                        <a14:foregroundMark x1="34250" y1="77568" x2="35250" y2="77358"/>
                        <a14:foregroundMark x1="26875" y1="78197" x2="26000" y2="77987"/>
                        <a14:foregroundMark x1="11125" y1="75262" x2="9750" y2="74633"/>
                        <a14:backgroundMark x1="55000" y1="27254" x2="55000" y2="27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508" y="466714"/>
            <a:ext cx="5200650" cy="54782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0" b="96375" l="9000" r="90000">
                        <a14:foregroundMark x1="40333" y1="91750" x2="40333" y2="91750"/>
                        <a14:foregroundMark x1="35889" y1="95750" x2="34333" y2="96375"/>
                        <a14:foregroundMark x1="9111" y1="45875" x2="9111" y2="45875"/>
                        <a14:foregroundMark x1="44444" y1="8750" x2="44444" y2="8750"/>
                        <a14:foregroundMark x1="10444" y1="51625" x2="10444" y2="51625"/>
                        <a14:foregroundMark x1="67444" y1="79750" x2="68333" y2="79750"/>
                        <a14:backgroundMark x1="58000" y1="15625" x2="58000" y2="15625"/>
                        <a14:backgroundMark x1="56222" y1="13125" x2="56222" y2="13125"/>
                        <a14:backgroundMark x1="59889" y1="26125" x2="59889" y2="26125"/>
                        <a14:backgroundMark x1="61778" y1="28500" x2="61778" y2="28500"/>
                        <a14:backgroundMark x1="63222" y1="30750" x2="63222" y2="30750"/>
                        <a14:backgroundMark x1="63444" y1="35000" x2="63444" y2="35000"/>
                        <a14:backgroundMark x1="62111" y1="45500" x2="62111" y2="45500"/>
                        <a14:backgroundMark x1="59556" y1="56000" x2="59556" y2="56000"/>
                        <a14:backgroundMark x1="55111" y1="61000" x2="55111" y2="61000"/>
                        <a14:backgroundMark x1="53444" y1="58625" x2="53444" y2="58625"/>
                        <a14:backgroundMark x1="51333" y1="55500" x2="51333" y2="55625"/>
                        <a14:backgroundMark x1="47889" y1="47000" x2="47889" y2="47250"/>
                        <a14:backgroundMark x1="46444" y1="6875" x2="46444" y2="6875"/>
                        <a14:backgroundMark x1="52444" y1="9500" x2="52444" y2="9500"/>
                        <a14:backgroundMark x1="30778" y1="11875" x2="30778" y2="11875"/>
                        <a14:backgroundMark x1="24889" y1="13375" x2="24889" y2="13375"/>
                        <a14:backgroundMark x1="17556" y1="18125" x2="17556" y2="18125"/>
                        <a14:backgroundMark x1="15778" y1="20250" x2="15778" y2="20250"/>
                        <a14:backgroundMark x1="13444" y1="26750" x2="13444" y2="26750"/>
                        <a14:backgroundMark x1="12222" y1="33625" x2="12222" y2="33625"/>
                        <a14:backgroundMark x1="13556" y1="35625" x2="13556" y2="35875"/>
                        <a14:backgroundMark x1="14000" y1="39375" x2="14000" y2="39375"/>
                        <a14:backgroundMark x1="16889" y1="45375" x2="16889" y2="45375"/>
                        <a14:backgroundMark x1="18000" y1="43875" x2="18000" y2="43875"/>
                        <a14:backgroundMark x1="19444" y1="50375" x2="19444" y2="50375"/>
                        <a14:backgroundMark x1="21444" y1="52875" x2="21222" y2="53250"/>
                        <a14:backgroundMark x1="23667" y1="55500" x2="23556" y2="55500"/>
                        <a14:backgroundMark x1="25333" y1="57000" x2="25333" y2="57000"/>
                        <a14:backgroundMark x1="31222" y1="59000" x2="31222" y2="59000"/>
                        <a14:backgroundMark x1="28889" y1="64375" x2="28778" y2="64375"/>
                        <a14:backgroundMark x1="27222" y1="66375" x2="27222" y2="66375"/>
                        <a14:backgroundMark x1="25778" y1="68375" x2="25778" y2="68375"/>
                        <a14:backgroundMark x1="24000" y1="66750" x2="24000" y2="66750"/>
                        <a14:backgroundMark x1="20556" y1="62875" x2="20556" y2="62875"/>
                        <a14:backgroundMark x1="16667" y1="58000" x2="16667" y2="57250"/>
                        <a14:backgroundMark x1="16333" y1="54375" x2="16333" y2="54375"/>
                        <a14:backgroundMark x1="8556" y1="50125" x2="8556" y2="50125"/>
                        <a14:backgroundMark x1="11667" y1="58625" x2="11667" y2="58625"/>
                        <a14:backgroundMark x1="12333" y1="66375" x2="12333" y2="66750"/>
                        <a14:backgroundMark x1="17667" y1="69375" x2="17667" y2="69625"/>
                        <a14:backgroundMark x1="27333" y1="75500" x2="27333" y2="75500"/>
                        <a14:backgroundMark x1="30000" y1="73750" x2="30222" y2="73500"/>
                        <a14:backgroundMark x1="31778" y1="71125" x2="31556" y2="71125"/>
                        <a14:backgroundMark x1="34333" y1="75375" x2="34333" y2="75375"/>
                        <a14:backgroundMark x1="36556" y1="78000" x2="36556" y2="78000"/>
                        <a14:backgroundMark x1="38444" y1="80000" x2="38444" y2="80000"/>
                        <a14:backgroundMark x1="36889" y1="90250" x2="36889" y2="90250"/>
                        <a14:backgroundMark x1="35111" y1="92125" x2="35111" y2="92125"/>
                        <a14:backgroundMark x1="32444" y1="93750" x2="32444" y2="93750"/>
                        <a14:backgroundMark x1="39222" y1="97125" x2="39222" y2="97125"/>
                        <a14:backgroundMark x1="55556" y1="95000" x2="55556" y2="95000"/>
                        <a14:backgroundMark x1="46889" y1="94750" x2="46889" y2="94500"/>
                        <a14:backgroundMark x1="45444" y1="95125" x2="46000" y2="95000"/>
                        <a14:backgroundMark x1="48000" y1="95250" x2="48000" y2="95125"/>
                        <a14:backgroundMark x1="61667" y1="93125" x2="61667" y2="93125"/>
                        <a14:backgroundMark x1="64333" y1="94250" x2="64333" y2="94250"/>
                        <a14:backgroundMark x1="69444" y1="94750" x2="70333" y2="94125"/>
                        <a14:backgroundMark x1="71444" y1="93750" x2="71556" y2="93125"/>
                        <a14:backgroundMark x1="58111" y1="75625" x2="58111" y2="75625"/>
                        <a14:backgroundMark x1="41000" y1="9375" x2="41000" y2="9375"/>
                        <a14:backgroundMark x1="61222" y1="78750" x2="61222" y2="78750"/>
                        <a14:backgroundMark x1="63111" y1="77375" x2="63111" y2="77375"/>
                        <a14:backgroundMark x1="67444" y1="73125" x2="67444" y2="73125"/>
                        <a14:backgroundMark x1="72667" y1="74875" x2="72889" y2="74375"/>
                        <a14:backgroundMark x1="76667" y1="74750" x2="76667" y2="74750"/>
                        <a14:backgroundMark x1="82000" y1="77125" x2="82000" y2="77125"/>
                        <a14:backgroundMark x1="85444" y1="77000" x2="85444" y2="77000"/>
                        <a14:backgroundMark x1="86889" y1="82250" x2="86889" y2="82250"/>
                        <a14:backgroundMark x1="84333" y1="84750" x2="84778" y2="84250"/>
                        <a14:backgroundMark x1="82667" y1="85875" x2="82667" y2="85875"/>
                        <a14:backgroundMark x1="73556" y1="88750" x2="73556" y2="88750"/>
                        <a14:backgroundMark x1="65333" y1="84375" x2="65333" y2="84375"/>
                        <a14:backgroundMark x1="63111" y1="85875" x2="63111" y2="85875"/>
                        <a14:backgroundMark x1="60556" y1="86250" x2="60222" y2="86250"/>
                        <a14:backgroundMark x1="59556" y1="86500" x2="59556" y2="8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6871" y="1743750"/>
            <a:ext cx="3853541" cy="35521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813" y="3937571"/>
            <a:ext cx="3476893" cy="285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3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13" b="99821" l="3388" r="96236">
                        <a14:foregroundMark x1="50314" y1="4839" x2="50314" y2="4839"/>
                        <a14:foregroundMark x1="30238" y1="41577" x2="30238" y2="41577"/>
                        <a14:foregroundMark x1="27478" y1="45520" x2="27478" y2="45520"/>
                        <a14:foregroundMark x1="20326" y1="70609" x2="20326" y2="70609"/>
                        <a14:foregroundMark x1="18821" y1="71864" x2="18821" y2="71864"/>
                        <a14:foregroundMark x1="19322" y1="72581" x2="19573" y2="73835"/>
                        <a14:foregroundMark x1="19573" y1="74731" x2="19699" y2="75627"/>
                        <a14:foregroundMark x1="18946" y1="76523" x2="18946" y2="76523"/>
                        <a14:foregroundMark x1="18695" y1="76523" x2="18319" y2="77061"/>
                        <a14:foregroundMark x1="76913" y1="28674" x2="76913" y2="28674"/>
                        <a14:foregroundMark x1="77541" y1="30287" x2="77541" y2="30287"/>
                        <a14:foregroundMark x1="80803" y1="42832" x2="80803" y2="42832"/>
                        <a14:foregroundMark x1="85696" y1="52688" x2="85696" y2="53405"/>
                        <a14:foregroundMark x1="87704" y1="76165" x2="88080" y2="76703"/>
                        <a14:foregroundMark x1="88833" y1="86380" x2="88833" y2="86380"/>
                        <a14:foregroundMark x1="94354" y1="94624" x2="94479" y2="94982"/>
                        <a14:foregroundMark x1="95734" y1="97312" x2="96236" y2="97670"/>
                        <a14:foregroundMark x1="3388" y1="95161" x2="3388" y2="95161"/>
                        <a14:foregroundMark x1="7152" y1="91398" x2="7152" y2="91398"/>
                        <a14:foregroundMark x1="11418" y1="88530" x2="11418" y2="88530"/>
                        <a14:foregroundMark x1="81305" y1="42652" x2="81305" y2="42652"/>
                        <a14:foregroundMark x1="92472" y1="88710" x2="92472" y2="88710"/>
                        <a14:foregroundMark x1="93852" y1="92832" x2="94354" y2="9319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995" y="1036864"/>
            <a:ext cx="6115049" cy="46209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556">
                        <a14:foregroundMark x1="16222" y1="81034" x2="16222" y2="81034"/>
                        <a14:foregroundMark x1="9778" y1="84655" x2="9778" y2="84655"/>
                        <a14:foregroundMark x1="10111" y1="84483" x2="10556" y2="84138"/>
                        <a14:foregroundMark x1="63667" y1="20345" x2="63667" y2="20345"/>
                        <a14:foregroundMark x1="61889" y1="23966" x2="61889" y2="23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1427177"/>
            <a:ext cx="5746459" cy="43348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783">
                        <a14:foregroundMark x1="41848" y1="29835" x2="41848" y2="29835"/>
                        <a14:foregroundMark x1="46196" y1="33745" x2="46196" y2="33745"/>
                        <a14:foregroundMark x1="46304" y1="33745" x2="46304" y2="33745"/>
                        <a14:foregroundMark x1="46522" y1="32510" x2="46522" y2="31070"/>
                        <a14:foregroundMark x1="45435" y1="26337" x2="45326" y2="25514"/>
                        <a14:foregroundMark x1="43804" y1="22016" x2="43478" y2="20988"/>
                        <a14:foregroundMark x1="41739" y1="18519" x2="41739" y2="18519"/>
                        <a14:foregroundMark x1="41522" y1="17901" x2="41522" y2="17901"/>
                        <a14:foregroundMark x1="40543" y1="17284" x2="40543" y2="1728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719582" y="1551963"/>
            <a:ext cx="5472418" cy="4359130"/>
          </a:xfrm>
          <a:prstGeom prst="rect">
            <a:avLst/>
          </a:prstGeom>
        </p:spPr>
      </p:pic>
      <p:sp>
        <p:nvSpPr>
          <p:cNvPr id="5" name="Блок-схема: перфолента 4"/>
          <p:cNvSpPr/>
          <p:nvPr/>
        </p:nvSpPr>
        <p:spPr>
          <a:xfrm flipH="1">
            <a:off x="1669783" y="382597"/>
            <a:ext cx="2314988" cy="987878"/>
          </a:xfrm>
          <a:prstGeom prst="flowChartPunchedTap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1661020" y="1371151"/>
            <a:ext cx="8765" cy="1095212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перфолента 11"/>
          <p:cNvSpPr/>
          <p:nvPr/>
        </p:nvSpPr>
        <p:spPr>
          <a:xfrm flipH="1">
            <a:off x="5628912" y="112701"/>
            <a:ext cx="2106386" cy="987878"/>
          </a:xfrm>
          <a:prstGeom prst="flowChartPunchedTap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628914" y="1010998"/>
            <a:ext cx="0" cy="57150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" b="99625" l="0" r="100000">
                        <a14:foregroundMark x1="59528" y1="20375" x2="59528" y2="20375"/>
                        <a14:foregroundMark x1="54420" y1="41000" x2="54420" y2="41000"/>
                        <a14:foregroundMark x1="51670" y1="44375" x2="51670" y2="44375"/>
                        <a14:foregroundMark x1="45580" y1="39875" x2="45580" y2="39875"/>
                        <a14:foregroundMark x1="34185" y1="47125" x2="34185" y2="47125"/>
                        <a14:foregroundMark x1="36739" y1="83125" x2="36739" y2="83125"/>
                        <a14:foregroundMark x1="32613" y1="81125" x2="32613" y2="81125"/>
                        <a14:foregroundMark x1="30255" y1="80125" x2="30255" y2="80125"/>
                        <a14:foregroundMark x1="27898" y1="79625" x2="27898" y2="79625"/>
                        <a14:foregroundMark x1="56974" y1="82875" x2="56974" y2="82875"/>
                        <a14:foregroundMark x1="51277" y1="83250" x2="51277" y2="83250"/>
                        <a14:foregroundMark x1="35363" y1="90250" x2="35363" y2="90250"/>
                        <a14:foregroundMark x1="67583" y1="91250" x2="67583" y2="9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4552" y="5355647"/>
            <a:ext cx="1149289" cy="13345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691" l="10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59398" y="3632433"/>
            <a:ext cx="5830347" cy="332623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667">
                        <a14:foregroundMark x1="13222" y1="9483" x2="13222" y2="9483"/>
                        <a14:foregroundMark x1="4333" y1="17931" x2="4333" y2="17931"/>
                        <a14:foregroundMark x1="11222" y1="38793" x2="11222" y2="38793"/>
                        <a14:foregroundMark x1="2444" y1="75862" x2="2444" y2="75862"/>
                        <a14:foregroundMark x1="5667" y1="72414" x2="5667" y2="72414"/>
                        <a14:foregroundMark x1="7000" y1="69828" x2="7000" y2="69828"/>
                        <a14:foregroundMark x1="7667" y1="66207" x2="7667" y2="66207"/>
                        <a14:foregroundMark x1="4778" y1="73276" x2="4778" y2="73276"/>
                        <a14:foregroundMark x1="11889" y1="22931" x2="11889" y2="22931"/>
                        <a14:foregroundMark x1="5333" y1="24310" x2="5333" y2="24310"/>
                        <a14:foregroundMark x1="20667" y1="19483" x2="20667" y2="19483"/>
                        <a14:foregroundMark x1="18000" y1="39655" x2="18000" y2="39655"/>
                        <a14:foregroundMark x1="81000" y1="91724" x2="81000" y2="91724"/>
                        <a14:foregroundMark x1="98333" y1="83621" x2="98333" y2="83621"/>
                        <a14:foregroundMark x1="95000" y1="77069" x2="95000" y2="77069"/>
                        <a14:foregroundMark x1="76111" y1="83621" x2="76111" y2="83621"/>
                        <a14:foregroundMark x1="73333" y1="79483" x2="73333" y2="79483"/>
                        <a14:foregroundMark x1="94222" y1="75172" x2="94222" y2="75172"/>
                        <a14:foregroundMark x1="15444" y1="16897" x2="15444" y2="1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58" y="4630723"/>
            <a:ext cx="3796892" cy="222727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616236" y="618417"/>
            <a:ext cx="24161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Гора</a:t>
            </a:r>
            <a:r>
              <a:rPr lang="ru-RU" sz="2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Эверест</a:t>
            </a:r>
            <a:endParaRPr lang="ru-RU" sz="2800" b="0" cap="none" spc="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14368" y="275867"/>
            <a:ext cx="23405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Гора</a:t>
            </a:r>
            <a:r>
              <a:rPr lang="ru-RU" sz="2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Свалка</a:t>
            </a:r>
            <a:endParaRPr lang="ru-RU" sz="2800" b="0" cap="none" spc="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08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" y="428"/>
            <a:ext cx="12191241" cy="6857572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322285" y="6479738"/>
            <a:ext cx="60960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https://youtu.be/1ivzwSRTub0?si=ooSjmZ_J_7io8oLn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538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86" y="653143"/>
            <a:ext cx="11400064" cy="6110967"/>
          </a:xfrm>
          <a:prstGeom prst="rect">
            <a:avLst/>
          </a:prstGeom>
          <a:effectLst/>
        </p:spPr>
      </p:pic>
      <p:sp>
        <p:nvSpPr>
          <p:cNvPr id="5" name="Прямоугольник 4"/>
          <p:cNvSpPr/>
          <p:nvPr/>
        </p:nvSpPr>
        <p:spPr>
          <a:xfrm>
            <a:off x="1200151" y="1534887"/>
            <a:ext cx="1910442" cy="595992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691007" y="1624691"/>
            <a:ext cx="1934936" cy="620487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850085" y="4890408"/>
            <a:ext cx="1804308" cy="620486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51315" y="4874079"/>
            <a:ext cx="1730828" cy="742950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12371" y="1632857"/>
            <a:ext cx="231865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0">
                  <a:solidFill>
                    <a:srgbClr val="008000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МАКУЛАТУРА</a:t>
            </a:r>
            <a:endParaRPr lang="ru-RU" sz="2000" b="1" cap="none" spc="0" dirty="0">
              <a:ln w="0">
                <a:solidFill>
                  <a:srgbClr val="008000"/>
                </a:solidFill>
              </a:ln>
              <a:solidFill>
                <a:srgbClr val="008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57665" y="1707312"/>
            <a:ext cx="17499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32082" y="4913154"/>
            <a:ext cx="17990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 ОТХОДЫ</a:t>
            </a:r>
            <a:endParaRPr lang="ru-RU" sz="2000" b="1" cap="none" spc="0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007385" y="4943091"/>
            <a:ext cx="15087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СТЕКЛО</a:t>
            </a:r>
            <a:endParaRPr lang="ru-RU" sz="2400" b="1" cap="none" spc="0" dirty="0">
              <a:ln w="0">
                <a:solidFill>
                  <a:srgbClr val="0070C0"/>
                </a:solidFill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222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544" y="1382365"/>
            <a:ext cx="2481863" cy="18751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986" y="3962068"/>
            <a:ext cx="3739243" cy="256697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301752" y="0"/>
            <a:ext cx="7918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РАЗДЕЛЬНЫЙ  СБОР  МУСОРА</a:t>
            </a:r>
            <a:endParaRPr lang="ru-RU" sz="4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1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2477" y="1232257"/>
            <a:ext cx="4729843" cy="33759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9519" y="1601201"/>
            <a:ext cx="1360881" cy="13431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3286" y="132669"/>
            <a:ext cx="2550330" cy="19002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88" y="5249454"/>
            <a:ext cx="3943348" cy="1502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435" y="996441"/>
            <a:ext cx="3720874" cy="18692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7068" y="2911953"/>
            <a:ext cx="3302901" cy="182104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5285" y="5241471"/>
            <a:ext cx="2975217" cy="13144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056" y="5233308"/>
            <a:ext cx="4292372" cy="1493024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59" y="3429000"/>
            <a:ext cx="1371602" cy="1358880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078" y="1907285"/>
            <a:ext cx="1356407" cy="139108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9914" y="3041458"/>
            <a:ext cx="1706336" cy="160846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1492116" y="4745702"/>
            <a:ext cx="1026812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u="sng" spc="50" dirty="0" smtClean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ПОВТОРНОЕ  ИСПОЛЬЗОВАНИЕ  БЫТОВЫХ  ОТХОДОВ</a:t>
            </a:r>
            <a:endParaRPr lang="ru-RU" sz="2800" b="1" u="sng" cap="none" spc="50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62438" y="-62200"/>
            <a:ext cx="73401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016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Проектная  мастерская  </a:t>
            </a:r>
            <a:endParaRPr lang="ru-RU" sz="3600" b="1" dirty="0">
              <a:ln w="10160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600" b="1" dirty="0">
                <a:ln w="1016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3600" b="1" dirty="0" smtClean="0">
                <a:ln w="1016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Мусор  может  быть  полезным»  </a:t>
            </a:r>
            <a:endParaRPr lang="ru-RU" sz="3600" b="1" dirty="0">
              <a:ln w="10160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08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4363" y="203201"/>
            <a:ext cx="8187523" cy="62895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92">
                        <a14:foregroundMark x1="74923" y1="7265" x2="74923" y2="7265"/>
                        <a14:foregroundMark x1="83615" y1="12571" x2="83615" y2="12571"/>
                        <a14:foregroundMark x1="61077" y1="36000" x2="61077" y2="36000"/>
                        <a14:foregroundMark x1="56615" y1="35673" x2="56615" y2="35673"/>
                        <a14:foregroundMark x1="58308" y1="41551" x2="58308" y2="41551"/>
                        <a14:foregroundMark x1="59385" y1="42776" x2="59385" y2="42776"/>
                        <a14:foregroundMark x1="58615" y1="39102" x2="58769" y2="38449"/>
                        <a14:foregroundMark x1="60154" y1="35837" x2="60154" y2="35837"/>
                        <a14:foregroundMark x1="62154" y1="34122" x2="62154" y2="34122"/>
                        <a14:foregroundMark x1="40077" y1="40082" x2="40077" y2="40082"/>
                        <a14:foregroundMark x1="39000" y1="38122" x2="39000" y2="38122"/>
                        <a14:foregroundMark x1="42769" y1="36980" x2="42769" y2="36980"/>
                        <a14:foregroundMark x1="42923" y1="36653" x2="42923" y2="36653"/>
                        <a14:foregroundMark x1="43692" y1="35673" x2="43692" y2="35673"/>
                        <a14:foregroundMark x1="44769" y1="34776" x2="44769" y2="34776"/>
                        <a14:foregroundMark x1="45077" y1="35837" x2="45077" y2="35837"/>
                        <a14:foregroundMark x1="42308" y1="41714" x2="42308" y2="41714"/>
                        <a14:foregroundMark x1="78538" y1="9061" x2="78538" y2="9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547710" y="-277587"/>
            <a:ext cx="6093389" cy="65559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58" b="93451" l="0" r="99564">
                        <a14:foregroundMark x1="55398" y1="82838" x2="55398" y2="82838"/>
                        <a14:foregroundMark x1="53217" y1="82171" x2="53217" y2="82171"/>
                        <a14:foregroundMark x1="57361" y1="84415" x2="57834" y2="84536"/>
                        <a14:foregroundMark x1="58015" y1="84536" x2="58015" y2="84536"/>
                        <a14:foregroundMark x1="59506" y1="84900" x2="60051" y2="85203"/>
                        <a14:foregroundMark x1="60051" y1="85567" x2="60051" y2="85567"/>
                        <a14:foregroundMark x1="60996" y1="85810" x2="61214" y2="85810"/>
                        <a14:foregroundMark x1="61868" y1="86598" x2="61868" y2="86598"/>
                        <a14:foregroundMark x1="63177" y1="87022" x2="63177" y2="87022"/>
                        <a14:foregroundMark x1="64049" y1="87022" x2="64049" y2="87022"/>
                        <a14:foregroundMark x1="64667" y1="87568" x2="64667" y2="87568"/>
                        <a14:foregroundMark x1="62486" y1="86901" x2="63177" y2="87022"/>
                        <a14:foregroundMark x1="62486" y1="87022" x2="62486" y2="87022"/>
                        <a14:foregroundMark x1="62341" y1="86901" x2="62341" y2="86901"/>
                        <a14:foregroundMark x1="63504" y1="87690" x2="63831" y2="87690"/>
                        <a14:foregroundMark x1="63977" y1="87690" x2="64049" y2="87811"/>
                        <a14:foregroundMark x1="65140" y1="88175" x2="65140" y2="88175"/>
                        <a14:foregroundMark x1="90840" y1="57671" x2="90840" y2="57671"/>
                        <a14:foregroundMark x1="91639" y1="55549" x2="91639" y2="55549"/>
                        <a14:foregroundMark x1="87168" y1="48575" x2="87168" y2="48575"/>
                        <a14:foregroundMark x1="84006" y1="42935" x2="84006" y2="42935"/>
                        <a14:foregroundMark x1="80807" y1="44815" x2="80807" y2="44815"/>
                        <a14:foregroundMark x1="80080" y1="40631" x2="80080" y2="40631"/>
                        <a14:foregroundMark x1="82370" y1="39297" x2="82370" y2="39297"/>
                        <a14:foregroundMark x1="85496" y1="40631" x2="86296" y2="40995"/>
                        <a14:foregroundMark x1="88186" y1="44027" x2="88186" y2="46270"/>
                        <a14:foregroundMark x1="87023" y1="50697" x2="86296" y2="51486"/>
                        <a14:foregroundMark x1="81752" y1="50152" x2="81498" y2="49363"/>
                        <a14:foregroundMark x1="80007" y1="47787" x2="80007" y2="46756"/>
                        <a14:foregroundMark x1="80080" y1="44269" x2="80080" y2="43360"/>
                        <a14:foregroundMark x1="80080" y1="41904" x2="80080" y2="41904"/>
                        <a14:foregroundMark x1="66485" y1="13099" x2="66485" y2="13099"/>
                        <a14:foregroundMark x1="64049" y1="15161" x2="64049" y2="15161"/>
                        <a14:foregroundMark x1="64449" y1="16616" x2="64449" y2="16616"/>
                        <a14:foregroundMark x1="7306" y1="20255" x2="7306" y2="20255"/>
                        <a14:foregroundMark x1="11559" y1="22923" x2="11559" y2="22923"/>
                        <a14:foregroundMark x1="13050" y1="18678" x2="13050" y2="18678"/>
                        <a14:foregroundMark x1="10542" y1="17950" x2="10542" y2="17950"/>
                        <a14:foregroundMark x1="10142" y1="48090" x2="10142" y2="48090"/>
                        <a14:foregroundMark x1="9669" y1="44027" x2="9669" y2="44027"/>
                        <a14:foregroundMark x1="9669" y1="43905" x2="9669" y2="43905"/>
                        <a14:foregroundMark x1="12505" y1="44694" x2="12723" y2="44936"/>
                        <a14:foregroundMark x1="13450" y1="46089" x2="13668" y2="46634"/>
                        <a14:foregroundMark x1="14322" y1="47544" x2="14322" y2="47544"/>
                        <a14:foregroundMark x1="14940" y1="50576" x2="15231" y2="51850"/>
                        <a14:foregroundMark x1="12650" y1="53972" x2="12432" y2="53730"/>
                        <a14:foregroundMark x1="10069" y1="53305" x2="9597" y2="52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9" y="5358909"/>
            <a:ext cx="3815494" cy="16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1153160"/>
            <a:ext cx="8128001" cy="45516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4833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chemeClr val="accent1">
                    <a:lumMod val="50000"/>
                  </a:schemeClr>
                </a:solidFill>
              </a:rPr>
              <a:t>https://www.youtube.com/watch?v=I9Lzrd-9aJ8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2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1797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6361281"/>
            <a:ext cx="6313714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https://youtu.be/mGCgZaOtCUo?si=OfzRsZ09oz2oY3zB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0355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1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829" y="288580"/>
            <a:ext cx="7804558" cy="6384861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43600" cy="14932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9" l="0" r="100000">
                        <a14:foregroundMark x1="39453" y1="11457" x2="39453" y2="11457"/>
                        <a14:foregroundMark x1="46387" y1="13154" x2="46387" y2="13154"/>
                        <a14:foregroundMark x1="54980" y1="11033" x2="54980" y2="11033"/>
                        <a14:foregroundMark x1="60156" y1="16973" x2="60156" y2="16973"/>
                        <a14:foregroundMark x1="68066" y1="21358" x2="68066" y2="21358"/>
                        <a14:foregroundMark x1="70801" y1="32249" x2="70801" y2="32249"/>
                        <a14:foregroundMark x1="75684" y1="43706" x2="75684" y2="43706"/>
                        <a14:foregroundMark x1="73535" y1="52051" x2="73535" y2="52051"/>
                        <a14:foregroundMark x1="61426" y1="81330" x2="61426" y2="81330"/>
                        <a14:foregroundMark x1="53418" y1="83168" x2="53418" y2="83168"/>
                        <a14:foregroundMark x1="42090" y1="84441" x2="42090" y2="84441"/>
                        <a14:foregroundMark x1="38574" y1="79774" x2="38574" y2="79774"/>
                        <a14:foregroundMark x1="29004" y1="41018" x2="29004" y2="41018"/>
                        <a14:foregroundMark x1="27832" y1="30127" x2="27832" y2="30127"/>
                        <a14:foregroundMark x1="33496" y1="23338" x2="33496" y2="23338"/>
                        <a14:foregroundMark x1="40527" y1="8345" x2="40527" y2="8345"/>
                        <a14:foregroundMark x1="40039" y1="7779" x2="40039" y2="7779"/>
                        <a14:foregroundMark x1="19336" y1="54597" x2="19336" y2="54597"/>
                        <a14:foregroundMark x1="47461" y1="53465" x2="47461" y2="53465"/>
                        <a14:foregroundMark x1="47559" y1="52192" x2="47559" y2="52192"/>
                        <a14:foregroundMark x1="58691" y1="52617" x2="58691" y2="52617"/>
                        <a14:foregroundMark x1="57715" y1="55587" x2="57715" y2="55587"/>
                        <a14:foregroundMark x1="53711" y1="54314" x2="53711" y2="54314"/>
                        <a14:foregroundMark x1="58203" y1="59547" x2="58203" y2="59547"/>
                        <a14:foregroundMark x1="57324" y1="59830" x2="57324" y2="59830"/>
                        <a14:foregroundMark x1="47559" y1="61810" x2="47559" y2="61810"/>
                        <a14:foregroundMark x1="49219" y1="60255" x2="49219" y2="60255"/>
                        <a14:foregroundMark x1="51074" y1="55163" x2="51074" y2="55163"/>
                        <a14:foregroundMark x1="52148" y1="56860" x2="52148" y2="56860"/>
                        <a14:foregroundMark x1="51660" y1="53041" x2="51660" y2="53041"/>
                        <a14:foregroundMark x1="52637" y1="52334" x2="52637" y2="52334"/>
                        <a14:foregroundMark x1="53809" y1="52758" x2="53809" y2="52758"/>
                        <a14:foregroundMark x1="55078" y1="55021" x2="55078" y2="55021"/>
                        <a14:foregroundMark x1="53809" y1="56294" x2="53809" y2="56294"/>
                        <a14:foregroundMark x1="53418" y1="88260" x2="53418" y2="88260"/>
                        <a14:foregroundMark x1="51953" y1="85007" x2="51953" y2="85007"/>
                        <a14:foregroundMark x1="59082" y1="89533" x2="59082" y2="89533"/>
                        <a14:foregroundMark x1="67578" y1="85007" x2="67578" y2="85007"/>
                        <a14:foregroundMark x1="67480" y1="85714" x2="67480" y2="85714"/>
                        <a14:foregroundMark x1="77344" y1="85714" x2="77344" y2="85714"/>
                        <a14:foregroundMark x1="65625" y1="72560" x2="65625" y2="72560"/>
                        <a14:foregroundMark x1="30078" y1="91655" x2="30078" y2="91655"/>
                        <a14:foregroundMark x1="26660" y1="92362" x2="26660" y2="92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0341">
            <a:off x="9772651" y="109847"/>
            <a:ext cx="2506436" cy="17305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76125">
            <a:off x="10931978" y="5398045"/>
            <a:ext cx="715736" cy="6680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076" y="1479958"/>
            <a:ext cx="5478710" cy="547871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2535" y="4901562"/>
            <a:ext cx="2083465" cy="187029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5631543" y="0"/>
            <a:ext cx="899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70C0"/>
                </a:solidFill>
              </a:rPr>
              <a:t>—</a:t>
            </a:r>
            <a:endParaRPr lang="ru-RU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4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1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7112" y="0"/>
            <a:ext cx="5998128" cy="3592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513" y="0"/>
            <a:ext cx="6059486" cy="359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578678"/>
            <a:ext cx="6132512" cy="3279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513" y="3551464"/>
            <a:ext cx="6059487" cy="3306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876747" y="4110484"/>
            <a:ext cx="2622834" cy="954107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КТО  СОРВАЛ</a:t>
            </a:r>
            <a:endParaRPr lang="ru-RU" sz="24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ВСЕ  ЦВЕТЫ</a:t>
            </a:r>
            <a:r>
              <a:rPr lang="ru-RU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ru-RU" sz="32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8056" l="10000" r="90000">
                        <a14:foregroundMark x1="54778" y1="40417" x2="54778" y2="40417"/>
                        <a14:foregroundMark x1="59889" y1="32917" x2="59889" y2="3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76007" y="3698420"/>
            <a:ext cx="2481942" cy="2135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54" y="3739242"/>
            <a:ext cx="1902282" cy="19839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85" b="96144" l="9949" r="89796">
                        <a14:foregroundMark x1="46684" y1="82005" x2="46684" y2="82005"/>
                        <a14:foregroundMark x1="55102" y1="77763" x2="55102" y2="77763"/>
                        <a14:foregroundMark x1="54974" y1="71465" x2="54974" y2="71465"/>
                        <a14:foregroundMark x1="50765" y1="71080" x2="50765" y2="71080"/>
                        <a14:foregroundMark x1="49490" y1="74679" x2="49490" y2="74679"/>
                        <a14:foregroundMark x1="42092" y1="85990" x2="42092" y2="85990"/>
                        <a14:foregroundMark x1="57908" y1="75707" x2="57908" y2="75707"/>
                        <a14:foregroundMark x1="73342" y1="78535" x2="73342" y2="7853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43" y="774482"/>
            <a:ext cx="2500993" cy="248185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03916" y="2228671"/>
            <a:ext cx="4147289" cy="120032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ЛЮДИ  НЕ  ПОГАСИЛИ</a:t>
            </a:r>
            <a:endParaRPr lang="ru-RU" sz="24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ПЛАМЯ  КОСТРА.</a:t>
            </a:r>
            <a:endParaRPr lang="ru-RU" sz="24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ГДЕ  Я  БУДУ  ЖИТЬ</a:t>
            </a:r>
            <a: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ru-RU" sz="24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7" b="89647" l="364" r="98545">
                        <a14:backgroundMark x1="29455" y1="76000" x2="29455" y2="76000"/>
                        <a14:backgroundMark x1="33636" y1="76000" x2="33636" y2="76000"/>
                        <a14:backgroundMark x1="39818" y1="74118" x2="39818" y2="74118"/>
                        <a14:backgroundMark x1="42909" y1="71059" x2="42909" y2="71059"/>
                        <a14:backgroundMark x1="63273" y1="53882" x2="63273" y2="5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24580">
            <a:off x="8747149" y="3734090"/>
            <a:ext cx="3157336" cy="292075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010117" y="5957461"/>
            <a:ext cx="6019597" cy="830997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ДЕТИ  РАЗОРИЛИ  ГНЕЗДО</a:t>
            </a:r>
            <a: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ru-RU" sz="2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Я  НЕ  УВИЖУ  СВОИХ  ПТЕНЦОВ</a:t>
            </a:r>
            <a: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26333" y1="84149" x2="26333" y2="84149"/>
                        <a14:backgroundMark x1="38833" y1="84848" x2="38833" y2="84848"/>
                        <a14:backgroundMark x1="46167" y1="84382" x2="46167" y2="84382"/>
                        <a14:backgroundMark x1="45833" y1="81818" x2="45833" y2="81818"/>
                        <a14:backgroundMark x1="39333" y1="81119" x2="39333" y2="81119"/>
                        <a14:backgroundMark x1="36333" y1="82517" x2="36333" y2="82517"/>
                        <a14:backgroundMark x1="40167" y1="79720" x2="40167" y2="79720"/>
                        <a14:backgroundMark x1="29667" y1="79953" x2="29667" y2="79953"/>
                        <a14:backgroundMark x1="47333" y1="77389" x2="47333" y2="77389"/>
                        <a14:backgroundMark x1="16667" y1="72727" x2="16667" y2="7272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9450" y="1115736"/>
            <a:ext cx="3389154" cy="204691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59449" y="2627031"/>
            <a:ext cx="5726248" cy="954107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НА  ВСЕХ  ТРОПИНКАХ  МУСОР.</a:t>
            </a:r>
            <a:endParaRPr lang="ru-RU" sz="24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ГДЕ  МЫ  БУДЕМ  ГУЛЯТЬ</a:t>
            </a:r>
            <a:r>
              <a:rPr lang="ru-RU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ru-RU" sz="32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" y="15781"/>
            <a:ext cx="12466864" cy="721651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92"/>
          <a:stretch/>
        </p:blipFill>
        <p:spPr>
          <a:xfrm>
            <a:off x="1341989" y="-68333"/>
            <a:ext cx="9144000" cy="6994665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23900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50">
                        <a14:foregroundMark x1="36375" y1="16431" x2="36375" y2="16431"/>
                        <a14:foregroundMark x1="42500" y1="20848" x2="42500" y2="20848"/>
                        <a14:foregroundMark x1="49125" y1="23498" x2="49125" y2="23498"/>
                        <a14:foregroundMark x1="54125" y1="28092" x2="54125" y2="28092"/>
                        <a14:foregroundMark x1="59250" y1="33216" x2="59250" y2="33216"/>
                        <a14:foregroundMark x1="63500" y1="38869" x2="63500" y2="38869"/>
                        <a14:foregroundMark x1="67000" y1="45053" x2="67000" y2="45053"/>
                        <a14:foregroundMark x1="69750" y1="48587" x2="70000" y2="49647"/>
                        <a14:foregroundMark x1="71000" y1="54064" x2="71500" y2="55477"/>
                        <a14:foregroundMark x1="72875" y1="57420" x2="75000" y2="60601"/>
                        <a14:foregroundMark x1="75875" y1="62898" x2="77625" y2="67314"/>
                        <a14:foregroundMark x1="79000" y1="69611" x2="79500" y2="70495"/>
                        <a14:foregroundMark x1="79500" y1="74382" x2="79875" y2="77915"/>
                        <a14:foregroundMark x1="80375" y1="81625" x2="80625" y2="83216"/>
                        <a14:foregroundMark x1="79000" y1="85336" x2="77250" y2="84806"/>
                        <a14:foregroundMark x1="72250" y1="84452" x2="70875" y2="82686"/>
                        <a14:foregroundMark x1="69500" y1="80742" x2="65375" y2="71731"/>
                        <a14:foregroundMark x1="80250" y1="51060" x2="80250" y2="51060"/>
                        <a14:foregroundMark x1="85500" y1="46820" x2="85500" y2="46820"/>
                        <a14:foregroundMark x1="89000" y1="46290" x2="89000" y2="46290"/>
                        <a14:foregroundMark x1="89875" y1="42403" x2="89875" y2="42403"/>
                        <a14:foregroundMark x1="83500" y1="40636" x2="82125" y2="40106"/>
                        <a14:foregroundMark x1="71000" y1="38869" x2="71000" y2="38869"/>
                        <a14:foregroundMark x1="66750" y1="32332" x2="66750" y2="32332"/>
                        <a14:foregroundMark x1="63750" y1="26502" x2="62375" y2="23852"/>
                        <a14:foregroundMark x1="53500" y1="17138" x2="53500" y2="17138"/>
                        <a14:foregroundMark x1="42625" y1="13074" x2="42625" y2="13074"/>
                        <a14:foregroundMark x1="59000" y1="33039" x2="59000" y2="33039"/>
                        <a14:foregroundMark x1="54000" y1="29152" x2="54000" y2="29152"/>
                        <a14:foregroundMark x1="54250" y1="26855" x2="54250" y2="26855"/>
                        <a14:foregroundMark x1="47125" y1="27208" x2="47125" y2="27208"/>
                        <a14:foregroundMark x1="46875" y1="25972" x2="46875" y2="25972"/>
                        <a14:foregroundMark x1="41125" y1="18198" x2="41125" y2="18198"/>
                        <a14:foregroundMark x1="36375" y1="14488" x2="36375" y2="14488"/>
                        <a14:foregroundMark x1="31750" y1="19965" x2="31750" y2="19965"/>
                        <a14:foregroundMark x1="47875" y1="19965" x2="47875" y2="19965"/>
                        <a14:foregroundMark x1="46625" y1="29505" x2="46625" y2="29505"/>
                        <a14:foregroundMark x1="55875" y1="26855" x2="55875" y2="26855"/>
                        <a14:foregroundMark x1="54250" y1="25265" x2="54250" y2="25265"/>
                        <a14:foregroundMark x1="58625" y1="31272" x2="58625" y2="31272"/>
                        <a14:foregroundMark x1="59875" y1="32155" x2="59875" y2="32155"/>
                        <a14:foregroundMark x1="69625" y1="44346" x2="69625" y2="44346"/>
                        <a14:foregroundMark x1="73875" y1="52473" x2="73875" y2="52473"/>
                        <a14:foregroundMark x1="77750" y1="66961" x2="77750" y2="67491"/>
                        <a14:foregroundMark x1="76250" y1="70495" x2="76250" y2="70495"/>
                        <a14:foregroundMark x1="83875" y1="79152" x2="83875" y2="79152"/>
                        <a14:foregroundMark x1="76250" y1="67314" x2="76250" y2="67314"/>
                        <a14:foregroundMark x1="62000" y1="83569" x2="62000" y2="83569"/>
                        <a14:foregroundMark x1="64375" y1="86572" x2="64625" y2="86572"/>
                        <a14:backgroundMark x1="81625" y1="11661" x2="81625" y2="11661"/>
                        <a14:backgroundMark x1="87125" y1="16431" x2="87125" y2="16431"/>
                        <a14:backgroundMark x1="89375" y1="17314" x2="89375" y2="173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99274">
            <a:off x="-533105" y="463960"/>
            <a:ext cx="5321753" cy="37651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336" l="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1051" y="941216"/>
            <a:ext cx="8768442" cy="57803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92916" y="-8389"/>
            <a:ext cx="7526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 задачи</a:t>
            </a:r>
            <a:r>
              <a:rPr lang="ru-RU" sz="48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97000" l="0" r="96111">
                        <a14:foregroundMark x1="32556" y1="43333" x2="32556" y2="43333"/>
                        <a14:foregroundMark x1="38889" y1="45222" x2="38889" y2="45222"/>
                        <a14:foregroundMark x1="39333" y1="48667" x2="39444" y2="49444"/>
                        <a14:foregroundMark x1="43333" y1="50778" x2="43333" y2="50778"/>
                        <a14:foregroundMark x1="44778" y1="49444" x2="44889" y2="48444"/>
                        <a14:foregroundMark x1="45111" y1="46889" x2="45111" y2="46333"/>
                        <a14:foregroundMark x1="45000" y1="44556" x2="44111" y2="43333"/>
                        <a14:foregroundMark x1="43222" y1="42222" x2="42889" y2="41889"/>
                        <a14:foregroundMark x1="40667" y1="41333" x2="40222" y2="41333"/>
                        <a14:foregroundMark x1="35667" y1="41000" x2="34889" y2="41667"/>
                        <a14:foregroundMark x1="32556" y1="43556" x2="32111" y2="44111"/>
                        <a14:foregroundMark x1="28778" y1="45889" x2="28111" y2="46667"/>
                        <a14:foregroundMark x1="27222" y1="48778" x2="27556" y2="49556"/>
                        <a14:foregroundMark x1="30889" y1="47222" x2="30889" y2="47222"/>
                        <a14:foregroundMark x1="38556" y1="47889" x2="38556" y2="47889"/>
                        <a14:foregroundMark x1="37333" y1="46444" x2="37333" y2="46444"/>
                        <a14:foregroundMark x1="45000" y1="50556" x2="45000" y2="50556"/>
                        <a14:foregroundMark x1="88778" y1="34111" x2="88778" y2="34111"/>
                        <a14:foregroundMark x1="90111" y1="37889" x2="90333" y2="38222"/>
                        <a14:foregroundMark x1="90333" y1="43778" x2="90556" y2="45222"/>
                        <a14:foregroundMark x1="90556" y1="46889" x2="90556" y2="48556"/>
                        <a14:foregroundMark x1="89556" y1="52222" x2="89556" y2="52556"/>
                        <a14:foregroundMark x1="86889" y1="40000" x2="86889" y2="40000"/>
                        <a14:foregroundMark x1="86333" y1="37333" x2="86333" y2="37333"/>
                        <a14:foregroundMark x1="85667" y1="37889" x2="85667" y2="37889"/>
                        <a14:foregroundMark x1="84778" y1="38556" x2="84778" y2="38556"/>
                        <a14:backgroundMark x1="8222" y1="73444" x2="8222" y2="73444"/>
                        <a14:backgroundMark x1="7556" y1="70667" x2="7556" y2="70667"/>
                        <a14:backgroundMark x1="8889" y1="62889" x2="8889" y2="62889"/>
                        <a14:backgroundMark x1="11778" y1="63111" x2="11778" y2="63111"/>
                        <a14:backgroundMark x1="8778" y1="70889" x2="8778" y2="70889"/>
                        <a14:backgroundMark x1="11556" y1="67333" x2="11556" y2="6733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735" y="655739"/>
            <a:ext cx="6202261" cy="62022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8132" y="2289301"/>
            <a:ext cx="2876407" cy="31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22" y="114372"/>
            <a:ext cx="2208371" cy="331462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01" y="2841171"/>
            <a:ext cx="3412671" cy="219809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00" y="188026"/>
            <a:ext cx="3407228" cy="2408216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27" y="3584614"/>
            <a:ext cx="2228851" cy="297947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605313" y="100127"/>
            <a:ext cx="5851071" cy="5447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27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Дятел  —  это  настоящий  лесной  доктор.  </a:t>
            </a:r>
          </a:p>
          <a:p>
            <a:pPr>
              <a:lnSpc>
                <a:spcPts val="3500"/>
              </a:lnSpc>
            </a:pPr>
            <a:r>
              <a:rPr lang="ru-RU" sz="27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 1  час  дятел  уничтожает  </a:t>
            </a:r>
            <a:br>
              <a:rPr lang="ru-RU" sz="27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27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вредителей,  которые  </a:t>
            </a:r>
            <a:br>
              <a:rPr lang="ru-RU" sz="27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  погубить  дерево.  </a:t>
            </a:r>
            <a:br>
              <a:rPr lang="ru-RU" sz="27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Миша  и  Саша  пришли  в  лес,  </a:t>
            </a:r>
            <a:br>
              <a:rPr lang="ru-RU" sz="27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забрались  на  дерево  и  обнаружили  в  дупле  гнездо  дятлов.  В  кладке  было  </a:t>
            </a:r>
            <a:r>
              <a:rPr lang="ru-RU" sz="27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7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яйца.  Мальчики  достали  гнездо  из  дупла,  рассмотрели  яйца  </a:t>
            </a:r>
            <a:br>
              <a:rPr lang="ru-RU" sz="27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выбросили  их  на  землю.</a:t>
            </a:r>
            <a:endParaRPr lang="ru-RU" sz="27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02591" y="5427189"/>
            <a:ext cx="7673523" cy="1419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spcAft>
                <a:spcPts val="0"/>
              </a:spcAft>
            </a:pPr>
            <a:r>
              <a:rPr lang="ru-RU" sz="2500" b="1" dirty="0" smtClean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 вредителей  деревьев  за  один  час уничтожили  бы  дятлы,  если  бы  Миша  </a:t>
            </a:r>
            <a:br>
              <a:rPr lang="ru-RU" sz="2500" b="1" dirty="0" smtClean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 Саша  не  разорили  гнездо</a:t>
            </a:r>
            <a:r>
              <a:rPr lang="ru-RU" sz="2500" b="1" dirty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2500" b="1" dirty="0">
              <a:ln w="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7500" y1="45857" x2="27500" y2="45857"/>
                        <a14:foregroundMark x1="36196" y1="46571" x2="36196" y2="46571"/>
                        <a14:foregroundMark x1="39891" y1="46286" x2="39891" y2="46286"/>
                        <a14:foregroundMark x1="35109" y1="75143" x2="35109" y2="75143"/>
                        <a14:foregroundMark x1="58913" y1="62143" x2="58913" y2="62143"/>
                        <a14:foregroundMark x1="70761" y1="26000" x2="70761" y2="26000"/>
                        <a14:foregroundMark x1="69457" y1="30857" x2="69457" y2="30857"/>
                        <a14:foregroundMark x1="74022" y1="30286" x2="74022" y2="30286"/>
                        <a14:foregroundMark x1="76413" y1="28714" x2="76413" y2="28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6114" y="4912178"/>
            <a:ext cx="2386693" cy="201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1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3513" y="90391"/>
            <a:ext cx="512898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пошли в поход </a:t>
            </a: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лес. Они играли, пели песни, запекали картошку. Когда поход закончился, </a:t>
            </a: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туристы ушли, но </a:t>
            </a: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погасили </a:t>
            </a: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костёр 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решили, что он сам потухнет. Но пламя выбросило искры на сухую траву, и начался пожар. До приезда пожарных сгорело 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деревьев.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15292" y="4826853"/>
            <a:ext cx="7598229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людей смогли бы обеспечить кислородом деревья, погибшие </a:t>
            </a: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лесу, если 1 дерево выделяет кислород </a:t>
            </a: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дыхания 3 человек?</a:t>
            </a:r>
            <a:endParaRPr lang="ru-RU" sz="28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63" b="90000" l="10000" r="90000">
                        <a14:foregroundMark x1="73594" y1="11406" x2="73594" y2="11406"/>
                        <a14:foregroundMark x1="80781" y1="13594" x2="80781" y2="13594"/>
                        <a14:foregroundMark x1="68594" y1="28906" x2="68594" y2="28906"/>
                        <a14:foregroundMark x1="75469" y1="23281" x2="75469" y2="23281"/>
                        <a14:foregroundMark x1="77500" y1="21563" x2="77500" y2="21563"/>
                        <a14:foregroundMark x1="82031" y1="17031" x2="82031" y2="17031"/>
                        <a14:foregroundMark x1="75156" y1="8750" x2="75156" y2="8750"/>
                        <a14:foregroundMark x1="76094" y1="9063" x2="76094" y2="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9106" y="4555670"/>
            <a:ext cx="2109108" cy="2109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77" y="192314"/>
            <a:ext cx="3116037" cy="207735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84" y="2386083"/>
            <a:ext cx="3140529" cy="2085834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160" y="244927"/>
            <a:ext cx="3246173" cy="214720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950" y="2506437"/>
            <a:ext cx="3241222" cy="20747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98071" y="4818811"/>
            <a:ext cx="1641019" cy="16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6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2352</TotalTime>
  <Words>150</Words>
  <Application>Microsoft Office PowerPoint</Application>
  <PresentationFormat>Произвольный</PresentationFormat>
  <Paragraphs>35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Семья Пыталевых</dc:creator>
  <cp:lastModifiedBy>Яна Капуста</cp:lastModifiedBy>
  <cp:revision>136</cp:revision>
  <dcterms:created xsi:type="dcterms:W3CDTF">2020-09-08T15:41:24Z</dcterms:created>
  <dcterms:modified xsi:type="dcterms:W3CDTF">2025-02-25T11:48:32Z</dcterms:modified>
</cp:coreProperties>
</file>