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69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2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2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8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5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6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4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0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2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2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2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1F727-557F-4D1D-9383-16A74996E8B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9681-F45D-4C28-A564-48494EEB7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5556"/>
            <a:ext cx="6301907" cy="3582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7097"/>
          <a:stretch/>
        </p:blipFill>
        <p:spPr>
          <a:xfrm>
            <a:off x="0" y="0"/>
            <a:ext cx="6232173" cy="3482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72" y="3297238"/>
            <a:ext cx="5959827" cy="356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11930"/>
          <a:stretch/>
        </p:blipFill>
        <p:spPr>
          <a:xfrm>
            <a:off x="6232172" y="-23961"/>
            <a:ext cx="5959827" cy="35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31295" y="1648193"/>
            <a:ext cx="11129410" cy="3561615"/>
            <a:chOff x="531295" y="853692"/>
            <a:chExt cx="11129410" cy="356161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671601" y="853692"/>
              <a:ext cx="6848798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00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ПОРЫ ГОДА</a:t>
              </a:r>
              <a:endParaRPr lang="ru-RU" sz="1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531295" y="2784091"/>
              <a:ext cx="11129410" cy="1631216"/>
              <a:chOff x="531295" y="2784091"/>
              <a:chExt cx="11129410" cy="1631216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1295" y="2784091"/>
                <a:ext cx="5793702" cy="163121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00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І ЗАНЯТАК</a:t>
                </a:r>
                <a:endParaRPr lang="ru-RU" sz="10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6381050" y="2784091"/>
                <a:ext cx="5279655" cy="1631216"/>
                <a:chOff x="6381050" y="2784091"/>
                <a:chExt cx="5279655" cy="1631216"/>
              </a:xfrm>
            </p:grpSpPr>
            <p:sp>
              <p:nvSpPr>
                <p:cNvPr id="7" name="Прямоугольник 6"/>
                <p:cNvSpPr/>
                <p:nvPr/>
              </p:nvSpPr>
              <p:spPr>
                <a:xfrm>
                  <a:off x="6381050" y="2784091"/>
                  <a:ext cx="5279655" cy="163121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10000" b="1" dirty="0" smtClean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a:rPr>
                    <a:t>ЛЮ    ЕЙ</a:t>
                  </a:r>
                  <a:endParaRPr lang="ru-RU" sz="100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8" name="Овал 7"/>
                <p:cNvSpPr/>
                <p:nvPr/>
              </p:nvSpPr>
              <p:spPr>
                <a:xfrm>
                  <a:off x="8763000" y="3072074"/>
                  <a:ext cx="1054100" cy="10552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272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764" y="357641"/>
            <a:ext cx="2902659" cy="2649251"/>
          </a:xfrm>
          <a:prstGeom prst="rect">
            <a:avLst/>
          </a:prstGeom>
        </p:spPr>
      </p:pic>
      <p:sp>
        <p:nvSpPr>
          <p:cNvPr id="4" name="Надпись 18"/>
          <p:cNvSpPr txBox="1"/>
          <p:nvPr/>
        </p:nvSpPr>
        <p:spPr>
          <a:xfrm>
            <a:off x="7961482" y="853417"/>
            <a:ext cx="3050835" cy="165769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e-BY" sz="100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шпак</a:t>
            </a:r>
            <a:endParaRPr lang="ru-RU" sz="1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89" y="3006892"/>
            <a:ext cx="2503252" cy="334673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306662" y="3851411"/>
            <a:ext cx="5864682" cy="1657698"/>
            <a:chOff x="4306662" y="3592195"/>
            <a:chExt cx="5864682" cy="1657698"/>
          </a:xfrm>
        </p:grpSpPr>
        <p:sp>
          <p:nvSpPr>
            <p:cNvPr id="6" name="Надпись 18"/>
            <p:cNvSpPr txBox="1"/>
            <p:nvPr/>
          </p:nvSpPr>
          <p:spPr>
            <a:xfrm>
              <a:off x="4306662" y="3592195"/>
              <a:ext cx="5864682" cy="16576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be-BY" sz="1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шпако   ня</a:t>
              </a:r>
              <a:endParaRPr lang="ru-RU" sz="1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7900192" y="4165600"/>
              <a:ext cx="826917" cy="8636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718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5556"/>
            <a:ext cx="6301907" cy="3582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7097"/>
          <a:stretch/>
        </p:blipFill>
        <p:spPr>
          <a:xfrm>
            <a:off x="0" y="0"/>
            <a:ext cx="6232173" cy="3440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72" y="3297238"/>
            <a:ext cx="5959827" cy="356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11930"/>
          <a:stretch/>
        </p:blipFill>
        <p:spPr>
          <a:xfrm>
            <a:off x="6232171" y="0"/>
            <a:ext cx="5959827" cy="34409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1029" y="-141464"/>
            <a:ext cx="8034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RU" sz="10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3808" y="3236903"/>
            <a:ext cx="9589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1107" y="-236009"/>
            <a:ext cx="8755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710" y="3236903"/>
            <a:ext cx="9300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9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</Words>
  <Application>Microsoft Office PowerPoint</Application>
  <PresentationFormat>Произвольный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Яна Капуста</cp:lastModifiedBy>
  <cp:revision>7</cp:revision>
  <dcterms:created xsi:type="dcterms:W3CDTF">2025-01-23T14:08:49Z</dcterms:created>
  <dcterms:modified xsi:type="dcterms:W3CDTF">2025-01-27T09:19:57Z</dcterms:modified>
</cp:coreProperties>
</file>