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5" r:id="rId4"/>
    <p:sldId id="295" r:id="rId5"/>
    <p:sldId id="275" r:id="rId6"/>
    <p:sldId id="267" r:id="rId7"/>
    <p:sldId id="266" r:id="rId8"/>
    <p:sldId id="276" r:id="rId9"/>
    <p:sldId id="274" r:id="rId10"/>
    <p:sldId id="283" r:id="rId11"/>
    <p:sldId id="271" r:id="rId12"/>
    <p:sldId id="273" r:id="rId13"/>
    <p:sldId id="269" r:id="rId14"/>
    <p:sldId id="270" r:id="rId15"/>
    <p:sldId id="284" r:id="rId16"/>
    <p:sldId id="257" r:id="rId17"/>
    <p:sldId id="285" r:id="rId18"/>
    <p:sldId id="286" r:id="rId19"/>
    <p:sldId id="287" r:id="rId20"/>
    <p:sldId id="288" r:id="rId21"/>
    <p:sldId id="290" r:id="rId22"/>
    <p:sldId id="292" r:id="rId23"/>
    <p:sldId id="291" r:id="rId24"/>
    <p:sldId id="259" r:id="rId25"/>
    <p:sldId id="289" r:id="rId26"/>
    <p:sldId id="260" r:id="rId27"/>
    <p:sldId id="262" r:id="rId28"/>
    <p:sldId id="261" r:id="rId29"/>
    <p:sldId id="293" r:id="rId30"/>
    <p:sldId id="294" r:id="rId31"/>
    <p:sldId id="278" r:id="rId32"/>
    <p:sldId id="279" r:id="rId33"/>
    <p:sldId id="27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7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46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55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8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8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5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1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1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1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1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D6036-0E47-4E70-8127-9B63DD1A9447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C5B0-E095-4C3D-BC32-12BCEBA1F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7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esktopwallpapers.org.ua/large/201107/1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8" y="0"/>
            <a:ext cx="6027681" cy="37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.liveinternet.ru/images/attach/c/8/101/474/101474051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64320" cy="37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2995" y="8563845"/>
            <a:ext cx="5430755" cy="8743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0" name="Picture 6" descr="http://www.fonstola.ru/large/201211/83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5095"/>
            <a:ext cx="4950372" cy="309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utdoors.ru/foto/album/105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27" y="3743193"/>
            <a:ext cx="4006745" cy="31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1.liveinternet.ru/images/attach/c/7/96/188/96188263_semcvetovradugi324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/>
          <a:stretch/>
        </p:blipFill>
        <p:spPr bwMode="auto">
          <a:xfrm>
            <a:off x="7979480" y="3765095"/>
            <a:ext cx="4212520" cy="31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2623447"/>
            <a:ext cx="9144000" cy="111974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be-BY" sz="8800" b="1" u="sng" dirty="0" smtClean="0">
                <a:solidFill>
                  <a:schemeClr val="bg1"/>
                </a:solidFill>
              </a:rPr>
              <a:t>Навакольны свет</a:t>
            </a:r>
            <a:endParaRPr lang="ru-RU" sz="8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ВЯСНА</a:t>
            </a:r>
            <a:endParaRPr lang="ru-RU" sz="9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305" y="1690688"/>
            <a:ext cx="6541390" cy="49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КРЫГА </a:t>
            </a:r>
            <a:r>
              <a:rPr lang="be-BY" sz="9600" b="1" dirty="0" smtClean="0"/>
              <a:t>— </a:t>
            </a:r>
            <a:r>
              <a:rPr lang="be-BY" sz="9600" b="1" dirty="0" smtClean="0"/>
              <a:t>КРЫГАХОД</a:t>
            </a:r>
            <a:endParaRPr lang="ru-RU" sz="9600" b="1" dirty="0"/>
          </a:p>
        </p:txBody>
      </p:sp>
      <p:pic>
        <p:nvPicPr>
          <p:cNvPr id="1026" name="Picture 2" descr="http://rrnews.ru/sites/default/files/styles/body_main_img_720/public/news/03-2014/ledohod.jpg?itok=B85lP4b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58169"/>
            <a:ext cx="6858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/>
              <a:t>ПУПЫШК</a:t>
            </a:r>
            <a:r>
              <a:rPr lang="be-BY" sz="8800" b="1" dirty="0" smtClean="0"/>
              <a:t>І</a:t>
            </a:r>
            <a:endParaRPr lang="ru-RU" sz="8800" b="1" dirty="0"/>
          </a:p>
        </p:txBody>
      </p:sp>
      <p:pic>
        <p:nvPicPr>
          <p:cNvPr id="4" name="Объект 3" descr="http://aliano.ru/wp-content/uploads/buds-of-trees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15761"/>
          <a:stretch/>
        </p:blipFill>
        <p:spPr bwMode="auto">
          <a:xfrm>
            <a:off x="2783809" y="2158095"/>
            <a:ext cx="6624383" cy="362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61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РУЧАЙ </a:t>
            </a:r>
            <a:r>
              <a:rPr lang="be-BY" sz="9600" b="1" dirty="0" smtClean="0"/>
              <a:t>— </a:t>
            </a:r>
            <a:r>
              <a:rPr lang="be-BY" sz="9600" b="1" dirty="0" smtClean="0"/>
              <a:t>РУЧАІ</a:t>
            </a:r>
            <a:endParaRPr lang="ru-RU" sz="9600" b="1" dirty="0"/>
          </a:p>
        </p:txBody>
      </p:sp>
      <p:pic>
        <p:nvPicPr>
          <p:cNvPr id="13314" name="Picture 2" descr="http://xn----8sbiecm6bhdx8i.xn--p1ai/sites/default/files/poslovici_vesn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3815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13626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ВЫРАЙ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519" y="1358885"/>
            <a:ext cx="7072961" cy="53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ЛЕТА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54" y="1690688"/>
            <a:ext cx="7460293" cy="497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ВЯСЁЛКА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2023056"/>
            <a:ext cx="6462320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МАЛАНКА І ГРОМ</a:t>
            </a:r>
            <a:endParaRPr lang="ru-RU" sz="9600" b="1" dirty="0"/>
          </a:p>
        </p:txBody>
      </p:sp>
      <p:pic>
        <p:nvPicPr>
          <p:cNvPr id="6" name="Picture 6" descr="http://fomuvi.ru/wp-content/uploads/2010/12/%D0%93%D1%80%D0%BE%D0%BC-%D0%B8-%D0%BC%D0%BE%D0%BB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61" y="1690688"/>
            <a:ext cx="6661478" cy="47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НАВАЛЬНІЦА</a:t>
            </a:r>
            <a:endParaRPr lang="ru-RU" sz="9600" b="1" dirty="0"/>
          </a:p>
        </p:txBody>
      </p:sp>
      <p:pic>
        <p:nvPicPr>
          <p:cNvPr id="10242" name="Picture 2" descr="http://www.oreninform.ru/upload/iblock/f9e/22.08.2%20kizwdkkxvhsffrcy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7" y="1690688"/>
            <a:ext cx="6305186" cy="47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СПЁКА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916" y="1606509"/>
            <a:ext cx="6200169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5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ЗІМА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690688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ВОСЕНЬ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80" y="1614310"/>
            <a:ext cx="7224439" cy="46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8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ЛІСТАПАД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881" y="1611919"/>
            <a:ext cx="6078239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3626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ВЫРАЙ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520" y="1346006"/>
            <a:ext cx="7072961" cy="53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5556"/>
            <a:ext cx="6301907" cy="3582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097"/>
          <a:stretch/>
        </p:blipFill>
        <p:spPr>
          <a:xfrm>
            <a:off x="0" y="0"/>
            <a:ext cx="6232173" cy="3482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72" y="3297238"/>
            <a:ext cx="5959827" cy="356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1930"/>
          <a:stretch/>
        </p:blipFill>
        <p:spPr>
          <a:xfrm>
            <a:off x="6232173" y="-23961"/>
            <a:ext cx="5959826" cy="35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93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ХМАРА</a:t>
            </a:r>
            <a:endParaRPr lang="ru-RU" sz="9600" b="1" dirty="0"/>
          </a:p>
        </p:txBody>
      </p:sp>
      <p:pic>
        <p:nvPicPr>
          <p:cNvPr id="5124" name="Picture 4" descr="http://rewalls.com/large/201011/87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69" y="1705436"/>
            <a:ext cx="6490663" cy="44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ДОЖДЖ</a:t>
            </a:r>
            <a:endParaRPr lang="ru-RU" sz="9600" b="1" dirty="0"/>
          </a:p>
        </p:txBody>
      </p:sp>
      <p:pic>
        <p:nvPicPr>
          <p:cNvPr id="3074" name="Picture 2" descr="http://www.wallon.ru/_ph/3/260544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658200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8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КРОПЛЯ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43" y="1703229"/>
            <a:ext cx="6120914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360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ДЗЬМЕ ВЕЦЕР</a:t>
            </a:r>
            <a:endParaRPr lang="ru-RU" sz="9600" b="1" dirty="0"/>
          </a:p>
        </p:txBody>
      </p:sp>
      <p:pic>
        <p:nvPicPr>
          <p:cNvPr id="6146" name="Picture 2" descr="http://well-magic.ru/wp-content/uploads/2012/09/ve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7" y="1594970"/>
            <a:ext cx="4520628" cy="33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martwebsite.ru/_nw/2/42574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38" y="1501074"/>
            <a:ext cx="4290848" cy="321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otogora.ru/wp-content/uploads/2013/10/url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62" y="3152975"/>
            <a:ext cx="4208276" cy="31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СОНЕЙКА </a:t>
            </a:r>
            <a:r>
              <a:rPr lang="be-BY" sz="9600" b="1" dirty="0" smtClean="0"/>
              <a:t>— </a:t>
            </a:r>
            <a:r>
              <a:rPr lang="be-BY" sz="9600" b="1" dirty="0" smtClean="0"/>
              <a:t>СОНЦА</a:t>
            </a:r>
            <a:endParaRPr lang="ru-RU" sz="9600" b="1" dirty="0"/>
          </a:p>
        </p:txBody>
      </p:sp>
      <p:pic>
        <p:nvPicPr>
          <p:cNvPr id="7170" name="Picture 2" descr="Картинки по запросу СОЛНЦ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7" y="2056716"/>
            <a:ext cx="4603549" cy="41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file.mobilmusic.ru/c7/26/dc/823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056716"/>
            <a:ext cx="5193622" cy="41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ВОБЛАКА </a:t>
            </a:r>
            <a:r>
              <a:rPr lang="be-BY" sz="9600" b="1" dirty="0" smtClean="0"/>
              <a:t>— </a:t>
            </a:r>
            <a:r>
              <a:rPr lang="be-BY" sz="9600" b="1" dirty="0" smtClean="0"/>
              <a:t>АБЛОКІ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64" y="1610323"/>
            <a:ext cx="637087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СНЕГ</a:t>
            </a:r>
            <a:endParaRPr lang="ru-RU" sz="9600" b="1" dirty="0"/>
          </a:p>
        </p:txBody>
      </p:sp>
      <p:pic>
        <p:nvPicPr>
          <p:cNvPr id="9218" name="Picture 2" descr="https://encrypted-tbn2.gstatic.com/images?q=tbn:ANd9GcRWjsO_HSe3_v3BOL4k6FDL6Ums94FWNGHEpr9G64x8IKSNBLUug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064395"/>
            <a:ext cx="6610350" cy="411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3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ТУМАН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8" y="1510383"/>
            <a:ext cx="6782865" cy="50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СУЗОР’Е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129" y="1688645"/>
            <a:ext cx="7139742" cy="45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МЕСЯЦ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6" y="1585644"/>
            <a:ext cx="6059949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ЗОРКА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7" y="1820974"/>
            <a:ext cx="648670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СНЯЖЫНКА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5" y="1878122"/>
            <a:ext cx="6267231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ЗАВІРУХА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7" y="2040629"/>
            <a:ext cx="6309907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ГУРБА снегу</a:t>
            </a:r>
            <a:endParaRPr lang="ru-RU" sz="9600" b="1" dirty="0"/>
          </a:p>
        </p:txBody>
      </p:sp>
      <p:pic>
        <p:nvPicPr>
          <p:cNvPr id="12290" name="Picture 2" descr="http://pixabay.com/static/uploads/photo/2013/09/23/20/39/winter-185469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316" y="1856391"/>
            <a:ext cx="6803369" cy="45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e-BY" sz="9600" b="1" dirty="0" smtClean="0"/>
              <a:t>ЛЕДЗЯШЫ</a:t>
            </a:r>
            <a:endParaRPr lang="ru-RU" sz="9600" b="1" dirty="0"/>
          </a:p>
        </p:txBody>
      </p:sp>
      <p:pic>
        <p:nvPicPr>
          <p:cNvPr id="8194" name="Picture 2" descr="http://www.voprosy-kak-i-pochemu.ru/wp-content/uploads/2010/08/icicle-w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44" y="1825625"/>
            <a:ext cx="54941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e-BY" sz="9600" b="1" dirty="0" smtClean="0"/>
              <a:t>СЛОТА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68" y="1902843"/>
            <a:ext cx="6383065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ШЭРАНЬ </a:t>
            </a:r>
            <a:r>
              <a:rPr lang="be-BY" sz="9600" b="1" dirty="0" smtClean="0"/>
              <a:t>— </a:t>
            </a:r>
            <a:r>
              <a:rPr lang="be-BY" sz="9600" b="1" dirty="0" smtClean="0"/>
              <a:t>ІНЕЙ</a:t>
            </a:r>
            <a:endParaRPr lang="ru-RU" sz="9600" b="1" dirty="0"/>
          </a:p>
        </p:txBody>
      </p:sp>
      <p:pic>
        <p:nvPicPr>
          <p:cNvPr id="5" name="Объект 4" descr="Зима, Иней, Трава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2"/>
          <a:stretch/>
        </p:blipFill>
        <p:spPr bwMode="auto">
          <a:xfrm>
            <a:off x="2775102" y="1839769"/>
            <a:ext cx="6641796" cy="3993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83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48</Words>
  <Application>Microsoft Office PowerPoint</Application>
  <PresentationFormat>Произвольный</PresentationFormat>
  <Paragraphs>32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Навакольны свет</vt:lpstr>
      <vt:lpstr>ЗІМА</vt:lpstr>
      <vt:lpstr>СНЕГ</vt:lpstr>
      <vt:lpstr>СНЯЖЫНКА</vt:lpstr>
      <vt:lpstr>ЗАВІРУХА</vt:lpstr>
      <vt:lpstr>ГУРБА снегу</vt:lpstr>
      <vt:lpstr>ЛЕДЗЯШЫ</vt:lpstr>
      <vt:lpstr>СЛОТА</vt:lpstr>
      <vt:lpstr>ШЭРАНЬ — ІНЕЙ</vt:lpstr>
      <vt:lpstr>ВЯСНА</vt:lpstr>
      <vt:lpstr>КРЫГА — КРЫГАХОД</vt:lpstr>
      <vt:lpstr>ПУПЫШКІ</vt:lpstr>
      <vt:lpstr>РУЧАЙ — РУЧАІ</vt:lpstr>
      <vt:lpstr>ВЫРАЙ</vt:lpstr>
      <vt:lpstr>ЛЕТА</vt:lpstr>
      <vt:lpstr>ВЯСЁЛКА</vt:lpstr>
      <vt:lpstr>МАЛАНКА І ГРОМ</vt:lpstr>
      <vt:lpstr>НАВАЛЬНІЦА</vt:lpstr>
      <vt:lpstr>СПЁКА</vt:lpstr>
      <vt:lpstr>ВОСЕНЬ</vt:lpstr>
      <vt:lpstr>ЛІСТАПАД</vt:lpstr>
      <vt:lpstr>ВЫРАЙ</vt:lpstr>
      <vt:lpstr>Презентация PowerPoint</vt:lpstr>
      <vt:lpstr>ХМАРА</vt:lpstr>
      <vt:lpstr>ДОЖДЖ</vt:lpstr>
      <vt:lpstr>КРОПЛЯ</vt:lpstr>
      <vt:lpstr>ДЗЬМЕ ВЕЦЕР</vt:lpstr>
      <vt:lpstr>СОНЕЙКА — СОНЦА</vt:lpstr>
      <vt:lpstr>ВОБЛАКА — АБЛОКІ</vt:lpstr>
      <vt:lpstr>ТУМАН</vt:lpstr>
      <vt:lpstr>СУЗОР’Е</vt:lpstr>
      <vt:lpstr>МЕСЯЦ</vt:lpstr>
      <vt:lpstr>ЗОРКА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Навакольны свет</dc:title>
  <dc:creator>Yuliya</dc:creator>
  <cp:lastModifiedBy>Яна Капуста</cp:lastModifiedBy>
  <cp:revision>23</cp:revision>
  <dcterms:created xsi:type="dcterms:W3CDTF">2015-04-13T13:57:12Z</dcterms:created>
  <dcterms:modified xsi:type="dcterms:W3CDTF">2025-01-24T13:43:50Z</dcterms:modified>
</cp:coreProperties>
</file>