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98" r:id="rId8"/>
    <p:sldId id="263" r:id="rId9"/>
    <p:sldId id="267" r:id="rId10"/>
    <p:sldId id="264" r:id="rId11"/>
    <p:sldId id="266" r:id="rId12"/>
    <p:sldId id="268" r:id="rId13"/>
    <p:sldId id="269" r:id="rId14"/>
    <p:sldId id="271" r:id="rId15"/>
    <p:sldId id="270" r:id="rId16"/>
    <p:sldId id="265" r:id="rId17"/>
    <p:sldId id="272" r:id="rId18"/>
    <p:sldId id="273" r:id="rId19"/>
    <p:sldId id="277" r:id="rId20"/>
    <p:sldId id="279" r:id="rId21"/>
    <p:sldId id="276" r:id="rId22"/>
    <p:sldId id="287" r:id="rId23"/>
    <p:sldId id="293" r:id="rId24"/>
    <p:sldId id="262" r:id="rId25"/>
    <p:sldId id="282" r:id="rId26"/>
    <p:sldId id="283" r:id="rId27"/>
    <p:sldId id="288" r:id="rId28"/>
    <p:sldId id="284" r:id="rId29"/>
    <p:sldId id="285" r:id="rId30"/>
    <p:sldId id="281" r:id="rId31"/>
    <p:sldId id="286" r:id="rId32"/>
    <p:sldId id="290" r:id="rId33"/>
    <p:sldId id="291" r:id="rId34"/>
    <p:sldId id="292" r:id="rId35"/>
    <p:sldId id="280" r:id="rId36"/>
    <p:sldId id="295" r:id="rId37"/>
    <p:sldId id="297" r:id="rId38"/>
    <p:sldId id="274" r:id="rId39"/>
    <p:sldId id="296" r:id="rId40"/>
    <p:sldId id="300" r:id="rId41"/>
    <p:sldId id="299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E93D-7CA5-491B-8038-F9852E7A8218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3B5FC-029A-47A8-8164-EA42FE86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658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E93D-7CA5-491B-8038-F9852E7A8218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3B5FC-029A-47A8-8164-EA42FE86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489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E93D-7CA5-491B-8038-F9852E7A8218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3B5FC-029A-47A8-8164-EA42FE86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91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E93D-7CA5-491B-8038-F9852E7A8218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3B5FC-029A-47A8-8164-EA42FE86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900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E93D-7CA5-491B-8038-F9852E7A8218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3B5FC-029A-47A8-8164-EA42FE86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648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E93D-7CA5-491B-8038-F9852E7A8218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3B5FC-029A-47A8-8164-EA42FE86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383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E93D-7CA5-491B-8038-F9852E7A8218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3B5FC-029A-47A8-8164-EA42FE86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83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E93D-7CA5-491B-8038-F9852E7A8218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3B5FC-029A-47A8-8164-EA42FE86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687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E93D-7CA5-491B-8038-F9852E7A8218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3B5FC-029A-47A8-8164-EA42FE86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494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E93D-7CA5-491B-8038-F9852E7A8218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3B5FC-029A-47A8-8164-EA42FE86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203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E93D-7CA5-491B-8038-F9852E7A8218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3B5FC-029A-47A8-8164-EA42FE86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6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5E93D-7CA5-491B-8038-F9852E7A8218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3B5FC-029A-47A8-8164-EA42FE86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95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331833"/>
            <a:ext cx="4368800" cy="61943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2" r="2211" b="25200"/>
          <a:stretch/>
        </p:blipFill>
        <p:spPr>
          <a:xfrm>
            <a:off x="447726" y="4449759"/>
            <a:ext cx="4594174" cy="230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0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16461" y="-942261"/>
            <a:ext cx="6159079" cy="874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7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1" y="356617"/>
            <a:ext cx="4978399" cy="614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2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846" y="289434"/>
            <a:ext cx="4490309" cy="627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0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874" y="214285"/>
            <a:ext cx="5062252" cy="642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41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826" y="414717"/>
            <a:ext cx="4208348" cy="60285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470" y="763568"/>
            <a:ext cx="1050878" cy="3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9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78" y="589345"/>
            <a:ext cx="5712044" cy="567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4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45361" y="5346053"/>
            <a:ext cx="472482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скрынка</a:t>
            </a:r>
            <a:endParaRPr lang="ru-RU" sz="10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954" y="998532"/>
            <a:ext cx="4318092" cy="486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чтовые ящики оптом в Беларуси по выгодной цене - купить на Пульсе цен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7" t="11836" r="26197" b="14083"/>
          <a:stretch/>
        </p:blipFill>
        <p:spPr bwMode="auto">
          <a:xfrm>
            <a:off x="3790792" y="932656"/>
            <a:ext cx="4610417" cy="49926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762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140" y="140071"/>
            <a:ext cx="5691720" cy="657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77012" y="479288"/>
            <a:ext cx="4437977" cy="589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4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181" y="2480943"/>
            <a:ext cx="3854450" cy="38544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34" y="200619"/>
            <a:ext cx="3350006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347966"/>
            <a:ext cx="2514600" cy="3521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3" b="24400"/>
          <a:stretch/>
        </p:blipFill>
        <p:spPr>
          <a:xfrm>
            <a:off x="422693" y="4794924"/>
            <a:ext cx="3765550" cy="19078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"/>
          <a:stretch/>
        </p:blipFill>
        <p:spPr>
          <a:xfrm>
            <a:off x="347888" y="2694073"/>
            <a:ext cx="3362293" cy="1984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729" y="2356652"/>
            <a:ext cx="2888742" cy="434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6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504" y="238994"/>
            <a:ext cx="5168993" cy="638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897" y="260771"/>
            <a:ext cx="4802206" cy="63364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2818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771" y="585436"/>
            <a:ext cx="4468458" cy="56871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488947" y="5226784"/>
            <a:ext cx="324659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e-BY" sz="10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бусел</a:t>
            </a:r>
            <a:endParaRPr lang="ru-RU" sz="10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391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84" b="100000" l="965" r="967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329734">
            <a:off x="3342345" y="799303"/>
            <a:ext cx="5507310" cy="52593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3132138"/>
            <a:ext cx="1490662" cy="14906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575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199" y="1077913"/>
            <a:ext cx="5163603" cy="47021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411037" y="5226784"/>
            <a:ext cx="296452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арэл</a:t>
            </a:r>
            <a:r>
              <a:rPr lang="be-BY" sz="10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</a:t>
            </a:r>
            <a:endParaRPr lang="ru-RU" sz="10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62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023" y="790632"/>
            <a:ext cx="3547955" cy="52767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641998" y="5226784"/>
            <a:ext cx="250260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e-BY" sz="10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зіма</a:t>
            </a:r>
            <a:endParaRPr lang="ru-RU" sz="10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338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725" y="679125"/>
            <a:ext cx="4188551" cy="549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1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500" y="459250"/>
            <a:ext cx="3979000" cy="593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5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19106" y="184038"/>
            <a:ext cx="4553789" cy="64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3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092" y="834092"/>
            <a:ext cx="5189817" cy="518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4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3103" b="13194"/>
          <a:stretch/>
        </p:blipFill>
        <p:spPr>
          <a:xfrm>
            <a:off x="2606675" y="857250"/>
            <a:ext cx="69786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0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662" y="697173"/>
            <a:ext cx="3862677" cy="546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0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438" y="420951"/>
            <a:ext cx="4289124" cy="601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1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81440" y="-1552009"/>
            <a:ext cx="5629120" cy="89392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090437" y="5226784"/>
            <a:ext cx="360573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e-BY" sz="10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ручнік</a:t>
            </a:r>
            <a:endParaRPr lang="ru-RU" sz="10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959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393" y="374096"/>
            <a:ext cx="6109807" cy="61098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924100" y="5226784"/>
            <a:ext cx="42679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e-BY" sz="8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настаўнік</a:t>
            </a:r>
            <a:endParaRPr lang="ru-RU" sz="8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698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297" y="459250"/>
            <a:ext cx="3989406" cy="593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5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538163"/>
            <a:ext cx="7115175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53" y="4015187"/>
            <a:ext cx="3280848" cy="19343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442981" y="5226784"/>
            <a:ext cx="216277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e-BY" sz="10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лён</a:t>
            </a:r>
            <a:endParaRPr lang="ru-RU" sz="10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532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826" y="414717"/>
            <a:ext cx="4208348" cy="60285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197" y="778537"/>
            <a:ext cx="1162839" cy="38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0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16824" y="-508000"/>
            <a:ext cx="4958352" cy="7874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75515" y="5569619"/>
            <a:ext cx="443557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e-BY" sz="10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збожжа</a:t>
            </a:r>
            <a:endParaRPr lang="ru-RU" sz="10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529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76200"/>
            <a:ext cx="58293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00" y="4719895"/>
            <a:ext cx="2613900" cy="1331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819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504" y="238994"/>
            <a:ext cx="5168993" cy="638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0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72" y="764381"/>
            <a:ext cx="9891857" cy="53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2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16461" y="-942261"/>
            <a:ext cx="6159079" cy="874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3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23333"/>
          <a:stretch/>
        </p:blipFill>
        <p:spPr>
          <a:xfrm>
            <a:off x="4324350" y="0"/>
            <a:ext cx="3600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8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471" y="1059656"/>
            <a:ext cx="8387058" cy="473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8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8794"/>
          <a:stretch/>
        </p:blipFill>
        <p:spPr>
          <a:xfrm>
            <a:off x="2419350" y="410634"/>
            <a:ext cx="7353300" cy="603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4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03285" y="2613392"/>
            <a:ext cx="718543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e-BY" sz="10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 каго ёсць…</a:t>
            </a:r>
            <a:endParaRPr lang="ru-RU" sz="10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209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62535" y="235417"/>
            <a:ext cx="4466930" cy="63871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36734" y="5226784"/>
            <a:ext cx="371313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кветка</a:t>
            </a:r>
            <a:endParaRPr lang="ru-RU" sz="10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105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17004" y="-810393"/>
            <a:ext cx="5357993" cy="847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0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14</Words>
  <Application>Microsoft Office PowerPoint</Application>
  <PresentationFormat>Произвольный</PresentationFormat>
  <Paragraphs>10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Yuliya</dc:creator>
  <cp:lastModifiedBy>Яна Капуста</cp:lastModifiedBy>
  <cp:revision>18</cp:revision>
  <dcterms:created xsi:type="dcterms:W3CDTF">2025-01-09T17:55:37Z</dcterms:created>
  <dcterms:modified xsi:type="dcterms:W3CDTF">2025-01-24T11:32:29Z</dcterms:modified>
</cp:coreProperties>
</file>