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6" r:id="rId4"/>
    <p:sldId id="260" r:id="rId5"/>
    <p:sldId id="257" r:id="rId6"/>
    <p:sldId id="262" r:id="rId7"/>
    <p:sldId id="265" r:id="rId8"/>
    <p:sldId id="267" r:id="rId9"/>
    <p:sldId id="268" r:id="rId10"/>
    <p:sldId id="264" r:id="rId11"/>
    <p:sldId id="263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69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7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6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1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9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5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6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5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9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2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8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A1B9-716E-471F-9F4D-42196A999AA9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F151-D2A1-4EA2-BEC4-787B9D92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7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701" r="31470"/>
          <a:stretch/>
        </p:blipFill>
        <p:spPr>
          <a:xfrm>
            <a:off x="4087440" y="400050"/>
            <a:ext cx="401712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22" y="406400"/>
            <a:ext cx="2979234" cy="29792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66" y="3711297"/>
            <a:ext cx="5328734" cy="2930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84" y="591634"/>
            <a:ext cx="2608766" cy="2608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312" y="3668827"/>
            <a:ext cx="5614988" cy="29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827563"/>
            <a:ext cx="7708900" cy="5836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13500" y="1460500"/>
            <a:ext cx="4572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44850" y="849749"/>
            <a:ext cx="4699000" cy="1169551"/>
          </a:xfrm>
          <a:prstGeom prst="rect">
            <a:avLst/>
          </a:prstGeom>
          <a:solidFill>
            <a:srgbClr val="FF000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КРАМА</a:t>
            </a:r>
            <a:endParaRPr lang="ru-RU" sz="7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7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0503"/>
            <a:ext cx="3378200" cy="3378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46" y="2841795"/>
            <a:ext cx="4287854" cy="3246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5" y="2819400"/>
            <a:ext cx="2924175" cy="3711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20607" b="39563"/>
          <a:stretch/>
        </p:blipFill>
        <p:spPr>
          <a:xfrm>
            <a:off x="6297612" y="967969"/>
            <a:ext cx="3975100" cy="15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876300"/>
            <a:ext cx="3155950" cy="3155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5098" y="1897419"/>
            <a:ext cx="179230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  <a:endParaRPr lang="ru-RU" sz="1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35196" y="1908012"/>
            <a:ext cx="179230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</a:t>
            </a:r>
            <a:endParaRPr lang="ru-RU" sz="1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98194" y="1905356"/>
            <a:ext cx="179230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</a:t>
            </a:r>
            <a:endParaRPr lang="ru-RU" sz="1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05498" y="2730500"/>
            <a:ext cx="1027099" cy="1041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25498" y="2730500"/>
            <a:ext cx="1027099" cy="104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252" b="7710"/>
          <a:stretch/>
        </p:blipFill>
        <p:spPr>
          <a:xfrm>
            <a:off x="0" y="1661375"/>
            <a:ext cx="3802063" cy="3271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260" t="5367" r="19271" b="4705"/>
          <a:stretch/>
        </p:blipFill>
        <p:spPr>
          <a:xfrm>
            <a:off x="3531606" y="1545465"/>
            <a:ext cx="3136900" cy="3387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411" y="834532"/>
            <a:ext cx="4750451" cy="48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8852" b="27210"/>
          <a:stretch/>
        </p:blipFill>
        <p:spPr>
          <a:xfrm>
            <a:off x="1628774" y="2051320"/>
            <a:ext cx="8911451" cy="480667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865298" y="173335"/>
            <a:ext cx="10620903" cy="1877986"/>
            <a:chOff x="389997" y="173335"/>
            <a:chExt cx="10620903" cy="187798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89997" y="173335"/>
              <a:ext cx="6078010" cy="1785104"/>
              <a:chOff x="389997" y="173335"/>
              <a:chExt cx="6078010" cy="178510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89997" y="173335"/>
                <a:ext cx="6078010" cy="178510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11000" b="1" cap="none" spc="5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Гандл</a:t>
                </a:r>
                <a:r>
                  <a:rPr lang="ru-RU" sz="11000" b="1" cap="none" spc="5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 </a:t>
                </a:r>
                <a:r>
                  <a:rPr lang="ru-RU" sz="11000" b="1" cap="none" spc="5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вы</a:t>
                </a:r>
                <a:endParaRPr lang="ru-RU" sz="11000" b="1" cap="none" spc="5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4019550" y="965200"/>
                <a:ext cx="673100" cy="6731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769100" y="266217"/>
              <a:ext cx="4241800" cy="1785104"/>
              <a:chOff x="6769100" y="266217"/>
              <a:chExt cx="4241800" cy="178510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6769100" y="266217"/>
                <a:ext cx="4241800" cy="17851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1000" b="1" cap="none" spc="5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    </a:t>
                </a:r>
                <a:r>
                  <a:rPr lang="ru-RU" sz="11000" b="1" cap="none" spc="50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нтр</a:t>
                </a:r>
                <a:endParaRPr lang="ru-RU" sz="11000" b="1" cap="none" spc="5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7924800" y="965200"/>
                <a:ext cx="673100" cy="6731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7101154" y="965200"/>
                <a:ext cx="673100" cy="6731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19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645432"/>
            <a:ext cx="6908800" cy="55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1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08" y="634206"/>
            <a:ext cx="6642384" cy="55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12" y="293300"/>
            <a:ext cx="5742777" cy="627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6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98" y="566680"/>
            <a:ext cx="5962405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3" y="650610"/>
            <a:ext cx="2497612" cy="2509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762" y="823584"/>
            <a:ext cx="2173045" cy="2163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035" y="746182"/>
            <a:ext cx="2547421" cy="2317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681" y="840652"/>
            <a:ext cx="2301899" cy="2128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647" y="701246"/>
            <a:ext cx="2121405" cy="24077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3559" y="2895266"/>
            <a:ext cx="198964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</a:t>
            </a:r>
            <a:endParaRPr lang="ru-RU" sz="2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6422" y="2895266"/>
            <a:ext cx="189026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</a:t>
            </a:r>
            <a:endParaRPr lang="ru-RU" sz="2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3549" y="2895266"/>
            <a:ext cx="212750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</a:t>
            </a:r>
            <a:endParaRPr lang="ru-RU" sz="2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47920" y="2894932"/>
            <a:ext cx="298671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</a:t>
            </a:r>
            <a:endParaRPr lang="ru-RU" sz="2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34636" y="2894932"/>
            <a:ext cx="212750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</a:t>
            </a:r>
            <a:endParaRPr lang="ru-RU" sz="2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7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153" r="11742"/>
          <a:stretch/>
        </p:blipFill>
        <p:spPr>
          <a:xfrm>
            <a:off x="279400" y="390523"/>
            <a:ext cx="3149600" cy="2649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1174" t="24107" r="1174" b="21125"/>
          <a:stretch/>
        </p:blipFill>
        <p:spPr>
          <a:xfrm>
            <a:off x="7986145" y="3924300"/>
            <a:ext cx="4081238" cy="223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8445" r="29111"/>
          <a:stretch/>
        </p:blipFill>
        <p:spPr>
          <a:xfrm>
            <a:off x="3269550" y="1652805"/>
            <a:ext cx="1912842" cy="450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392" y="534193"/>
            <a:ext cx="3390107" cy="33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295" t="12013" r="12767" b="11761"/>
          <a:stretch/>
        </p:blipFill>
        <p:spPr>
          <a:xfrm>
            <a:off x="127000" y="923264"/>
            <a:ext cx="3530600" cy="3848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111" t="15106" r="15555" b="15674"/>
          <a:stretch/>
        </p:blipFill>
        <p:spPr>
          <a:xfrm>
            <a:off x="4087708" y="1028369"/>
            <a:ext cx="3837091" cy="3089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560" y="1028369"/>
            <a:ext cx="39338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49" y="60324"/>
            <a:ext cx="4083051" cy="4083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120" y="236537"/>
            <a:ext cx="4606925" cy="3399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020" t="17536" r="7576" b="19855"/>
          <a:stretch/>
        </p:blipFill>
        <p:spPr>
          <a:xfrm>
            <a:off x="4318000" y="3761003"/>
            <a:ext cx="5454943" cy="29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13</Words>
  <Application>Microsoft Office PowerPoint</Application>
  <PresentationFormat>Произвольный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Яна Капуста</cp:lastModifiedBy>
  <cp:revision>15</cp:revision>
  <dcterms:created xsi:type="dcterms:W3CDTF">2025-01-05T10:53:25Z</dcterms:created>
  <dcterms:modified xsi:type="dcterms:W3CDTF">2025-01-24T11:56:17Z</dcterms:modified>
</cp:coreProperties>
</file>