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2" r:id="rId10"/>
    <p:sldId id="277" r:id="rId11"/>
    <p:sldId id="278" r:id="rId12"/>
    <p:sldId id="279" r:id="rId13"/>
    <p:sldId id="280" r:id="rId14"/>
    <p:sldId id="28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0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4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6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8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1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1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6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3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0495-3AF5-47F7-AF5C-602AADF07D3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E762-3E5B-4EAA-A18F-0C88DB8E0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1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top-fon.com/uploads/posts/2023-01/1674704251_top-fon-com-p-fon-dlya-prezentatsii-skazki-chukovskogo-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3" y="0"/>
            <a:ext cx="9172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5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5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48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16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73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050"/>
            <a:ext cx="91249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05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06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64496" cy="662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4889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0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erm-cbs.ru/images/2022/IMS/12/01-12-2022_1611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48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lerm-cbs.ru/images/2022/IMS/12/1105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r="22664"/>
          <a:stretch/>
        </p:blipFill>
        <p:spPr bwMode="auto">
          <a:xfrm>
            <a:off x="4572000" y="116632"/>
            <a:ext cx="4333478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29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додыр / К. Чуковский; [картинки Ю. Анненкова].- 18-е изд.- Москва : ОГИЗ Молодая гвардия, 1933.- 28 с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48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ойдодыр / Корней Чуковский; рис. В. Конашевича.- Москва : Детская литература, 1971.- 16 с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2121"/>
            <a:ext cx="4536504" cy="655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додыр / Корней Чуковский; рис. В. Сутеева.- Москва : Детгиз, 1951.- 24 с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283" r="10760" b="19299"/>
          <a:stretch/>
        </p:blipFill>
        <p:spPr bwMode="auto">
          <a:xfrm>
            <a:off x="179512" y="197883"/>
            <a:ext cx="4427984" cy="625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erm-cbs.ru/images/2022/IMS/12/01-12-2022_152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7" y="197884"/>
            <a:ext cx="4177358" cy="62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6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1.userapi.com/impg/od-5zDrCfdh1EMuJZw5epVeCINiIHx6FD9V91Q/9YCsIDbG5Ns.jpg?size=767x1080&amp;quality=96&amp;sign=34de6bba50c057f3ad765b3d532c2a84&amp;c_uniq_tag=ZYoF7g6sQWg3ipPeqxENyP5f55SYcNlJDA2pXefeP2Q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pbs.twimg.com/media/FFOhiwFXoAEyp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29" y="154716"/>
            <a:ext cx="4399059" cy="65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4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get-altay/813485/2a0000015ece0bcc960b143a859d6f1573db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84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1sn.ru/storage/posts/61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2182"/>
            <a:ext cx="4545087" cy="66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3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uploads/posts/2023-01/1673993728_gas-kvas-com-p-risunok-na-temu-moidodir-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24"/>
            <a:ext cx="9144000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0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uploads/posts/2023-01/1673588036_gas-kvas-com-p-gradusnik-detskii-risunok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166328"/>
            <a:ext cx="9126240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38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lektrik-market.ru/assets/images/catalog/rabochaya-odezhda-oxrana-truda/galosh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0"/>
            <a:ext cx="88204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60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ndasil.club/uploads/posts/2022-12/1669912625_4-indasil-club-p-risunok-moneti-dlya-detei-instagram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7687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9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" y="120509"/>
            <a:ext cx="9102667" cy="66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65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deireceptov.ru/wp-content/uploads/2018/09/294391-prianiki-1280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6" y="0"/>
            <a:ext cx="88874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30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leri12.uludagsozluk.com/553/meme-fotografinizi-gondermezseniz-kendimi-yakarim_9555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0" t="11404" b="8829"/>
          <a:stretch/>
        </p:blipFill>
        <p:spPr bwMode="auto">
          <a:xfrm>
            <a:off x="0" y="296652"/>
            <a:ext cx="914400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03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oprikol.ru/wp-content/uploads/2021/01/kartinki-solnyshko-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38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-i-mama.ru/wp-content/uploads/2016/04/ot-fedory-ubegaet-ta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" y="-2693"/>
            <a:ext cx="8136903" cy="6863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33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uploads/posts/2023-02/1676443423_gas-kvas-com-p-barmalei-detskii-risunok-4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4" t="-1" b="27922"/>
          <a:stretch/>
        </p:blipFill>
        <p:spPr bwMode="auto">
          <a:xfrm>
            <a:off x="93137" y="-4130"/>
            <a:ext cx="8957727" cy="6866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792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ncmir-rostov.ru/upload/iblock/bfd/3d8t2aqzhk42u3jundtqjebir54fasks/46eaa4f0-7379-11ea-aa11-e86a6413b772_e8c98f16-8739-11ea-7792-001e678a941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2164"/>
          <a:stretch/>
        </p:blipFill>
        <p:spPr bwMode="auto">
          <a:xfrm>
            <a:off x="989856" y="0"/>
            <a:ext cx="71642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92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pinimg.com/originals/5c/ed/d4/5cedd4b3836225c51437cdbdf9f607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" y="12383"/>
            <a:ext cx="8136903" cy="683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96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mpic/5219097/img_id8712718599449346712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doba.org/sites/default/files/h5p/content/92816/images/image-64ce41bbf2d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89"/>
            <a:ext cx="4427984" cy="68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3pulse.com/uploads/images/01/43/84/2018/09/28/dbc4a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144000" cy="656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2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3" y="116632"/>
            <a:ext cx="4319411" cy="661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347"/>
            <a:ext cx="4360540" cy="6580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267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0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User</dc:creator>
  <cp:lastModifiedBy>Яна Капуста</cp:lastModifiedBy>
  <cp:revision>11</cp:revision>
  <dcterms:created xsi:type="dcterms:W3CDTF">2023-10-14T11:28:33Z</dcterms:created>
  <dcterms:modified xsi:type="dcterms:W3CDTF">2025-01-15T13:41:05Z</dcterms:modified>
</cp:coreProperties>
</file>