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425" r:id="rId3"/>
    <p:sldId id="419" r:id="rId4"/>
    <p:sldId id="426" r:id="rId5"/>
    <p:sldId id="428" r:id="rId6"/>
    <p:sldId id="421" r:id="rId7"/>
    <p:sldId id="429" r:id="rId8"/>
    <p:sldId id="422" r:id="rId9"/>
    <p:sldId id="423" r:id="rId10"/>
    <p:sldId id="40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pb.mukomoloff.ru/upload/iblock/99d/b4q3owia9lriypexzxn57n8sx5ra4969.jpg" TargetMode="External"/><Relationship Id="rId13" Type="http://schemas.openxmlformats.org/officeDocument/2006/relationships/hyperlink" Target="https://prazdnikson.ru/wp-content/uploads/2016/09/99.png" TargetMode="External"/><Relationship Id="rId3" Type="http://schemas.openxmlformats.org/officeDocument/2006/relationships/hyperlink" Target="https://klike.net/uploads/posts/2023-02/1677130309_3-42.jpg" TargetMode="External"/><Relationship Id="rId7" Type="http://schemas.openxmlformats.org/officeDocument/2006/relationships/hyperlink" Target="https://static.1000.menu/img/content/1873/kartofel-zapechennji-s-sjrom_1496035747_2_max.jpg" TargetMode="External"/><Relationship Id="rId12" Type="http://schemas.openxmlformats.org/officeDocument/2006/relationships/hyperlink" Target="https://papik.pro/uploads/posts/2023-02/1676039711_papik-pro-p-zagovarivat-zubi-risunok-40.jpg" TargetMode="External"/><Relationship Id="rId2" Type="http://schemas.openxmlformats.org/officeDocument/2006/relationships/hyperlink" Target="https://illustrators.ru/uploads/illustration/image/541881/541881_original.jpg" TargetMode="External"/><Relationship Id="rId16" Type="http://schemas.openxmlformats.org/officeDocument/2006/relationships/hyperlink" Target="https://avatars.mds.yandex.net/i?id=a1ac5031a8208248b3951566abd753fc_l-10767168-images-thumbs&amp;n=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nus-outlet.ru/wp-content/uploads/1/0/a/10a42f68c9204c48f1678530d39f0e4e.jpeg" TargetMode="External"/><Relationship Id="rId11" Type="http://schemas.openxmlformats.org/officeDocument/2006/relationships/hyperlink" Target="https://cdn.fishki.net/upload/post/2018/06/06/2617809/0.jpg" TargetMode="External"/><Relationship Id="rId5" Type="http://schemas.openxmlformats.org/officeDocument/2006/relationships/hyperlink" Target="https://widewp.ru/images/food/275.jpg" TargetMode="External"/><Relationship Id="rId15" Type="http://schemas.openxmlformats.org/officeDocument/2006/relationships/hyperlink" Target="https://avatars.mds.yandex.net/i?id=e52662cb21a7911fc115eb04f63b678b_l-3311063-images-thumbs&amp;ref=rim&amp;n=13&amp;w=746&amp;h=951" TargetMode="External"/><Relationship Id="rId10" Type="http://schemas.openxmlformats.org/officeDocument/2006/relationships/hyperlink" Target="https://sun9-27.userapi.com/impg/ClY3YFvS2pVgVpsmEPM8boYPI-o89UiwG0CJGw/iOyaXLSsGRM.jpg?size=1000x667&amp;quality=95&amp;sign=ab4aa21ef9b0b5b598db498e9d7b7af7&amp;c_uniq_tag=2DPKpRXGFZ9XNpRR85ty45kHK0HHwUFHuN_gAryoo94&amp;type=album" TargetMode="External"/><Relationship Id="rId4" Type="http://schemas.openxmlformats.org/officeDocument/2006/relationships/hyperlink" Target="https://en.jacks.ru/f/product/Vishnya.jpg" TargetMode="External"/><Relationship Id="rId9" Type="http://schemas.openxmlformats.org/officeDocument/2006/relationships/hyperlink" Target="https://avatars.dzeninfra.ru/get-zen_doc/271828/pub_65355a9bec70fb565bd63055_653612dd0966b827aa4e48b5/scale_1200" TargetMode="External"/><Relationship Id="rId14" Type="http://schemas.openxmlformats.org/officeDocument/2006/relationships/hyperlink" Target="https://psyh.info/wp-content/uploads/2023/02/546436436436.jpe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be-BY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</a:t>
            </a:r>
            <a:r>
              <a:rPr lang="be-BY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25. </a:t>
            </a:r>
          </a:p>
          <a:p>
            <a:pPr algn="ctr"/>
            <a:r>
              <a:rPr lang="be-BY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чым прыгатаваць ежу</a:t>
            </a:r>
            <a:r>
              <a:rPr lang="be-BY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be-BY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  <a:endParaRPr lang="be-BY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909" y="837282"/>
            <a:ext cx="8534182" cy="4806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на кухні … … пліта.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нашай сям’і тры самыя любімыя стравы 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гэта 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можна дзецям карыстацца плітой без нагляду дарослых?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нумар тэлефона трэба набраць, калі адбылася ўцечка газу ў кватэры</a:t>
            </a: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85762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/>
              <a:t>Спіс  выкарыстаных  крыніц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34752" cy="5429288"/>
          </a:xfrm>
        </p:spPr>
        <p:txBody>
          <a:bodyPr>
            <a:norm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і рус. мовамі навучання / Т. Ю. Аброськіна. — Мінск : Сэр-Віт, 2023. — 104 с.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</a:t>
            </a:r>
            <a:r>
              <a:rPr lang="be-BY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беларус. </a:t>
            </a:r>
            <a:br>
              <a:rPr lang="be-BY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рус. мовамі навучання / Т. Ю. Аброськіна. — Мінск : Сэр-Віт, 2023. — 72 с.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Урокі чытання ў перыяд навучання грамаце : метад. дапаможнік / уклад.: Г. С. Пупейка, Н. А. Налівайка. — Мазыр : Белы вецер, 2002. — 24 с.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 рэсурс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Рэжым доступу: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https://illustrators.ru/uploads/illustration/image/541881/541881_original.jpg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https://klike.net/uploads/posts/2023-02/1677130309_3-42.jpg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https://en.jacks.ru/f/product/Vishnya.jpg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https://widewp.ru/images/food/275.jpg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https://snus-outlet.ru/wp-content/uploads/1/0/a/10a42f68c9204c48f1678530d39f0e4e.jpeg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https://static.1000.menu/img/content/1873/kartofel-zapechennji-s-sjrom_1496035747_2_max.jpg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https://spb.mukomoloff.ru/upload/iblock/99d/b4q3owia9lriypexzxn57n8sx5ra4969.jpg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https://avatars.dzeninfra.ru/get-zen_doc/271828/pub_65355a9bec70fb565bd63055_653612dd0966b827aa4e48b5/scale_1200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https://sun9-27.userapi.com/impg/ClY3YFvS2pVgVpsmEPM8boYPI-o89UiwG0CJGw/iOyaXLSsGRM.jpg?size=1000x667&amp;quality=95&amp;sign=ab4aa21ef9b0b5b598db498e9d7b7af7&amp;c_uniq_tag=2DPKpRXGFZ9XNpRR85ty45kHK0HHwUFHuN_gAryoo94&amp;type=album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https://cdn.fishki.net/upload/post/2018/06/06/2617809/0.jpg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https://papik.pro/uploads/posts/2023-02/1676039711_papik-pro-p-zagovarivat-zubi-risunok-40.jpg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https://prazdnikson.ru/wp-content/uploads/2016/09/99.png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https://psyh.info/wp-content/uploads/2023/02/546436436436.jpeg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https://avatars.mds.yandex.net/i?id=e52662cb21a7911fc115eb04f63b678b_l-3311063-images-thumbs&amp;ref=rim&amp;n=13&amp;w=746&amp;h=951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18.08.2024.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https://avatars.mds.yandex.net/i?id=a1ac5031a8208248b3951566abd753fc_l-10767168-images-thumbs&amp;n=13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18.08.2024. </a:t>
            </a:r>
            <a:endParaRPr lang="be-BY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643998" cy="4929222"/>
          </a:xfrm>
        </p:spPr>
        <p:txBody>
          <a:bodyPr>
            <a:normAutofit lnSpcReduction="10000"/>
          </a:bodyPr>
          <a:lstStyle/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 якія бытавыя прыборы вы ўжо даведаліся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карысныя справы яны дапамагаюць рабіць?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Якімі прыборамі можна карыстацца толькі пад наглядам дарослых?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Мои Документы\Documents\3 класс\асновы моунай культуры 3 кл през\фото\20240802_110600.jpg"/>
          <p:cNvPicPr/>
          <p:nvPr/>
        </p:nvPicPr>
        <p:blipFill>
          <a:blip r:embed="rId2" cstate="print"/>
          <a:srcRect l="15681" t="28675" r="54509" b="26253"/>
          <a:stretch>
            <a:fillRect/>
          </a:stretch>
        </p:blipFill>
        <p:spPr bwMode="auto">
          <a:xfrm rot="5400000">
            <a:off x="4964907" y="2107398"/>
            <a:ext cx="171451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Documents\3 класс\асновы моунай культуры 3 кл през\фото\20240802_110603.jpg"/>
          <p:cNvPicPr/>
          <p:nvPr/>
        </p:nvPicPr>
        <p:blipFill>
          <a:blip r:embed="rId3" cstate="print"/>
          <a:srcRect l="21129" t="22465" r="58356" b="32251"/>
          <a:stretch>
            <a:fillRect/>
          </a:stretch>
        </p:blipFill>
        <p:spPr bwMode="auto">
          <a:xfrm rot="5400000">
            <a:off x="5308336" y="3549921"/>
            <a:ext cx="10276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cuments\3 класс\асновы моунай культуры 3 кл през\фото\20240802_110607.jpg"/>
          <p:cNvPicPr/>
          <p:nvPr/>
        </p:nvPicPr>
        <p:blipFill>
          <a:blip r:embed="rId4" cstate="print"/>
          <a:srcRect l="21296" t="23513" r="50520" b="32462"/>
          <a:stretch>
            <a:fillRect/>
          </a:stretch>
        </p:blipFill>
        <p:spPr bwMode="auto">
          <a:xfrm rot="5400000">
            <a:off x="2964645" y="1964521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ои Документы\Documents\3 класс\асновы моунай культуры 3 кл през\фото\20240802_110617.jpg"/>
          <p:cNvPicPr/>
          <p:nvPr/>
        </p:nvPicPr>
        <p:blipFill>
          <a:blip r:embed="rId5" cstate="print"/>
          <a:srcRect l="59443" t="42801" r="12659" b="31519"/>
          <a:stretch>
            <a:fillRect/>
          </a:stretch>
        </p:blipFill>
        <p:spPr bwMode="auto">
          <a:xfrm>
            <a:off x="2928926" y="3857628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214554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icture backgrou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5" y="2143116"/>
            <a:ext cx="1785950" cy="2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8" cstate="print"/>
          <a:srcRect t="22295" b="22951"/>
          <a:stretch>
            <a:fillRect/>
          </a:stretch>
        </p:blipFill>
        <p:spPr bwMode="auto">
          <a:xfrm>
            <a:off x="7000892" y="4214818"/>
            <a:ext cx="18881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653210"/>
          </a:xfrm>
        </p:spPr>
        <p:txBody>
          <a:bodyPr>
            <a:no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Адгадайце загадкі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/>
          <a:lstStyle/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Круглы, як сонца,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Гарыць пад ім донца.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Зарумянены бачок —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Шух на ручнічок.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(Блін.)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Ляжыць румяны абібок,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Прысмакам набіты жываток.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(Пірог.)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Хлеб, смятана, масла, мяса, сыр, капуста і каўбасы…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Чалавеку ўсё належыць. А ці жыў бы ён без …</a:t>
            </a:r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(ежы</a:t>
            </a:r>
            <a:r>
              <a:rPr lang="be-BY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 l="21523" t="9532" r="6986" b="15676"/>
          <a:stretch>
            <a:fillRect/>
          </a:stretch>
        </p:blipFill>
        <p:spPr bwMode="auto">
          <a:xfrm>
            <a:off x="6572264" y="1428736"/>
            <a:ext cx="218065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28736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429000"/>
            <a:ext cx="3692554" cy="176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be-BY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чым прыгатаваць ежу</a:t>
            </a:r>
            <a:r>
              <a:rPr lang="be-BY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5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9297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Віды пліт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8244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Газавая пліта</a:t>
            </a:r>
          </a:p>
          <a:p>
            <a:pPr>
              <a:buNone/>
            </a:pP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Электрычная  пліта</a:t>
            </a:r>
          </a:p>
          <a:p>
            <a:pPr>
              <a:buNone/>
            </a:pP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Індукцыйная  пліта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Мои Документы\Documents\3 класс\асновы моунай культуры 3 кл през\фото\20240802_110713.jpg"/>
          <p:cNvPicPr/>
          <p:nvPr/>
        </p:nvPicPr>
        <p:blipFill>
          <a:blip r:embed="rId2" cstate="print"/>
          <a:srcRect l="18397" t="28469" r="56480" b="34564"/>
          <a:stretch>
            <a:fillRect/>
          </a:stretch>
        </p:blipFill>
        <p:spPr bwMode="auto">
          <a:xfrm>
            <a:off x="4000496" y="1785926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и Документы\Documents\3 класс\асновы моунай культуры 3 кл през\фото\20240802_110719.jpg"/>
          <p:cNvPicPr/>
          <p:nvPr/>
        </p:nvPicPr>
        <p:blipFill>
          <a:blip r:embed="rId3" cstate="print"/>
          <a:srcRect l="14793" t="25642" r="62386" b="35802"/>
          <a:stretch>
            <a:fillRect/>
          </a:stretch>
        </p:blipFill>
        <p:spPr bwMode="auto">
          <a:xfrm>
            <a:off x="6215074" y="2285992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ои Документы\Documents\3 класс\асновы моунай культуры 3 кл през\фото\20240802_110719.jpg"/>
          <p:cNvPicPr/>
          <p:nvPr/>
        </p:nvPicPr>
        <p:blipFill>
          <a:blip r:embed="rId4" cstate="print"/>
          <a:srcRect l="51659" t="26024" r="7046" b="31918"/>
          <a:stretch>
            <a:fillRect/>
          </a:stretch>
        </p:blipFill>
        <p:spPr bwMode="auto">
          <a:xfrm>
            <a:off x="5786446" y="4786322"/>
            <a:ext cx="264320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Эвалюцыя пліты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900115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сядзелі,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працавалі,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цяпер ля партаў сталі.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 правы паварот,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 левы паварот.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Тупнем праваю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нагой,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Потым леваю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Правай ручкай узмахнём,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Потым левай узмахнём.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хвілінку адпачнём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 ізноў чытаць пачнём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9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Буль-буль-суп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99" y="1666229"/>
            <a:ext cx="8229600" cy="4954302"/>
          </a:xfrm>
        </p:spPr>
        <p:txBody>
          <a:bodyPr>
            <a:normAutofit/>
          </a:bodyPr>
          <a:lstStyle/>
          <a:p>
            <a:pPr>
              <a:buNone/>
            </a:pPr>
            <a:endParaRPr lang="be-BY" dirty="0" smtClean="0"/>
          </a:p>
          <a:p>
            <a:pPr>
              <a:buNone/>
            </a:pPr>
            <a:endParaRPr lang="be-BY" dirty="0" smtClean="0"/>
          </a:p>
          <a:p>
            <a:pPr>
              <a:buNone/>
            </a:pPr>
            <a:endParaRPr lang="be-BY" dirty="0" smtClean="0"/>
          </a:p>
          <a:p>
            <a:pPr>
              <a:buNone/>
            </a:pPr>
            <a:endParaRPr lang="be-BY" dirty="0" smtClean="0"/>
          </a:p>
          <a:p>
            <a:pPr>
              <a:buNone/>
            </a:pPr>
            <a:endParaRPr lang="be-BY" dirty="0" smtClean="0"/>
          </a:p>
          <a:p>
            <a:pPr>
              <a:buNone/>
            </a:pPr>
            <a:endParaRPr lang="be-BY" dirty="0" smtClean="0"/>
          </a:p>
          <a:p>
            <a:pPr>
              <a:buNone/>
            </a:pPr>
            <a:endParaRPr lang="be-BY" dirty="0" smtClean="0"/>
          </a:p>
          <a:p>
            <a:pPr>
              <a:buNone/>
            </a:pPr>
            <a:endParaRPr lang="be-BY" dirty="0" smtClean="0"/>
          </a:p>
          <a:p>
            <a:pPr algn="ctr">
              <a:buNone/>
            </a:pPr>
            <a:endParaRPr lang="be-BY" sz="2800" b="1" dirty="0" smtClean="0"/>
          </a:p>
          <a:p>
            <a:pPr>
              <a:buNone/>
            </a:pPr>
            <a:r>
              <a:rPr lang="be-BY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Якія правілы захоўвалі дзяўчынка і бабуля</a:t>
            </a:r>
            <a:r>
              <a:rPr lang="be-BY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857628"/>
            <a:ext cx="3329791" cy="22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643050"/>
            <a:ext cx="3222109" cy="21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143380"/>
            <a:ext cx="23177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286256"/>
            <a:ext cx="235745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be-BY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з фразеалагізмамі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22" y="1428736"/>
            <a:ext cx="7944386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Галава варыць.</a:t>
            </a:r>
          </a:p>
          <a:p>
            <a:pPr>
              <a:buNone/>
            </a:pP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Задаць перцу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be-BY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Пальчыкі абліжаш</a:t>
            </a: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 l="4402" t="19569" r="2773" b="15222"/>
          <a:stretch>
            <a:fillRect/>
          </a:stretch>
        </p:blipFill>
        <p:spPr bwMode="auto">
          <a:xfrm>
            <a:off x="428596" y="2714620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4437112"/>
            <a:ext cx="3134722" cy="223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4217</TotalTime>
  <Words>314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Асновы моўнай культуры, 3 клас</vt:lpstr>
      <vt:lpstr>Успамінаем</vt:lpstr>
      <vt:lpstr>Адгадайце загадкі</vt:lpstr>
      <vt:lpstr>На чым прыгатаваць ежу?</vt:lpstr>
      <vt:lpstr>Віды пліт</vt:lpstr>
      <vt:lpstr>Эвалюцыя пліты</vt:lpstr>
      <vt:lpstr>Фізкультхвілінка </vt:lpstr>
      <vt:lpstr>Буль-буль-суп</vt:lpstr>
      <vt:lpstr>Работа з фразеалагізмамі</vt:lpstr>
      <vt:lpstr>Презентация PowerPoint</vt:lpstr>
      <vt:lpstr>Спіс  выкарыстаных 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493</cp:revision>
  <dcterms:created xsi:type="dcterms:W3CDTF">2024-06-18T15:25:29Z</dcterms:created>
  <dcterms:modified xsi:type="dcterms:W3CDTF">2025-01-13T09:11:10Z</dcterms:modified>
</cp:coreProperties>
</file>