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410" r:id="rId3"/>
    <p:sldId id="411" r:id="rId4"/>
    <p:sldId id="412" r:id="rId5"/>
    <p:sldId id="414" r:id="rId6"/>
    <p:sldId id="418" r:id="rId7"/>
    <p:sldId id="417" r:id="rId8"/>
    <p:sldId id="415" r:id="rId9"/>
    <p:sldId id="416" r:id="rId10"/>
    <p:sldId id="401" r:id="rId11"/>
    <p:sldId id="273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BB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endy.by/assets/cache/products/900x900/stend-ostrovok-bezopasnosti-1000-600mm.jpg" TargetMode="External"/><Relationship Id="rId2" Type="http://schemas.openxmlformats.org/officeDocument/2006/relationships/hyperlink" Target="https://born-shop.ru/components/com_jshopping/files/img_products/1598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zeta.bsu.by/2018/06/yak-zaxavac-dobry-zrok-pry-pracy-z-kampyutaram-rekamendacyi-uracha-valeolaga/" TargetMode="External"/><Relationship Id="rId5" Type="http://schemas.openxmlformats.org/officeDocument/2006/relationships/hyperlink" Target="https://i.ebayimg.com/images/g/W8QAAOSwQGJifoSl/s-l500.jpg" TargetMode="External"/><Relationship Id="rId4" Type="http://schemas.openxmlformats.org/officeDocument/2006/relationships/hyperlink" Target="https://1.bp.blogspot.com/-P-53vAWi22A/Xvc6l94biXI/AAAAAAAAq8U/o-IQtG2s_RM9NHNb_3DKQFFCkAICQ3T8ACLcBGAsYHQ/s1600/evolution+of+computer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Асновы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моўнай</a:t>
            </a:r>
            <a:r>
              <a:rPr lang="ru-RU" sz="72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культуры, 3 </a:t>
            </a:r>
            <a:r>
              <a:rPr lang="ru-RU" sz="7200" dirty="0" err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7200" dirty="0">
              <a:solidFill>
                <a:srgbClr val="FFCC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8324880" cy="3023196"/>
          </a:xfrm>
        </p:spPr>
        <p:txBody>
          <a:bodyPr>
            <a:normAutofit/>
          </a:bodyPr>
          <a:lstStyle/>
          <a:p>
            <a:pPr algn="ctr"/>
            <a:r>
              <a:rPr lang="be-BY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Тэма </a:t>
            </a:r>
            <a:r>
              <a:rPr lang="be-B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Камп’ютар </a:t>
            </a:r>
          </a:p>
          <a:p>
            <a:pPr algn="ctr"/>
            <a:endParaRPr lang="be-BY" sz="1800" dirty="0" smtClean="0"/>
          </a:p>
          <a:p>
            <a:endParaRPr lang="be-BY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e-BY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Падрыхтавала: </a:t>
            </a:r>
          </a:p>
          <a:p>
            <a:r>
              <a:rPr lang="be-BY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Кралько Іна Францаўна</a:t>
            </a:r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 вышэйшай катэгорыі</a:t>
            </a:r>
          </a:p>
          <a:p>
            <a:r>
              <a:rPr lang="be-BY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Заслаўскай СШ № 2 імя М. К. Пуцейкі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2372" y="836712"/>
            <a:ext cx="8219256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чаго выкарыстоўваецца камп’ютар </a:t>
            </a:r>
            <a:r>
              <a:rPr lang="be-BY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be-BY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сучасным свеце?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з’яўляецца камп’ютар цацкай?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Камп’ютар — гэта сябар ці вораг людзей?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005064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be-BY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Спіс выкарыстаных крыніц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85860"/>
            <a:ext cx="8607330" cy="5429288"/>
          </a:xfrm>
        </p:spPr>
        <p:txBody>
          <a:bodyPr>
            <a:norm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 : планы-канспекты факультатыўных заняткаў для настаўнікаў устаноў агул. сярэд. адукацыі з беларус. і рус. мовамі навучання / Т. Ю. Аброськіна. — Мінск : Сэр-Віт, 2023. — </a:t>
            </a: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 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Асновы моўнай культуры: 3-і клас: рабочы сшытак : дапаможнік па факультатыўных занятках для вучняў устаноў агул. сярэд. адукацыі з беларус. і рус. мовамі навучання / Т. Ю. Аброськіна. — Мінск : Сэр-Віт, 2023. — 72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Урокі чытання ў перыяд навучання грамаце : метад. дапаможнік / уклад.: Г. С. Пупейка, Н. А. Налівайка. — Мазыр : Белы вецер, 2002. — 24 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рэсурс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Рэжым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https://born-shop.ru/components/com_jshopping/files/img_products/159847.jpg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https://stendy.by/assets/cache/products/900x900/stend-ostrovok-bezopasnosti-1000-600mm.jpg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https://1.bp.blogspot.com/-P-53vAWi22A/Xvc6l94biXI/AAAAAAAAq8U/o-IQtG2s_RM9NHNb_3DKQFFCkAICQ3T8ACLcBGAsYHQ/s1600/evolution%2Bof%2Bcomputer.png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https://i.ebayimg.com/images/g/W8QAAOSwQGJifoSl/s-l500.jpg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http://www.gazeta.bsu.by/2018/06/yak-zaxavac-dobry-zrok-pry-pracy-z-kampyutaram-rekamendacyi-uracha-valeolaga/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 рэсурс]. — Рэжым доступу: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https://ultralinzi.by/upload/4Qs9LA3g.png. — Дата доступу:</a:t>
            </a:r>
            <a:r>
              <a:rPr lang="be-BY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24.08.2024</a:t>
            </a:r>
            <a:r>
              <a:rPr lang="be-BY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Успамінаем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7" b="89234" l="0" r="100000"/>
                    </a14:imgEffect>
                  </a14:imgLayer>
                </a14:imgProps>
              </a:ext>
            </a:extLst>
          </a:blip>
          <a:srcRect t="8030" b="13626"/>
          <a:stretch>
            <a:fillRect/>
          </a:stretch>
        </p:blipFill>
        <p:spPr bwMode="auto">
          <a:xfrm>
            <a:off x="6948264" y="116632"/>
            <a:ext cx="219573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857784"/>
          </a:xfrm>
        </p:spPr>
        <p:txBody>
          <a:bodyPr>
            <a:normAutofit/>
          </a:bodyPr>
          <a:lstStyle/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браць трубку тэлефона, калі бацькоў няма дома.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паведамляць па тэлефоне, што бацькоў няма дома.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расказваць па тэлефоне, дзе зараз бацькі.</a:t>
            </a:r>
          </a:p>
          <a:p>
            <a:pPr marL="0" indent="274320" algn="just">
              <a:buNone/>
            </a:pPr>
            <a:r>
              <a:rPr lang="be-B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Нельга расказваць па тэлефоне, у які  час вернуцца бацькі.</a:t>
            </a:r>
          </a:p>
          <a:p>
            <a:pPr marL="0" indent="27432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Трэба  ведаць!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162" y="1421136"/>
            <a:ext cx="3764813" cy="26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1420462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996" y="4108699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4108699"/>
            <a:ext cx="3765600" cy="26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Камп’ютар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86874" cy="5000660"/>
          </a:xfrm>
        </p:spPr>
        <p:txBody>
          <a:bodyPr/>
          <a:lstStyle/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Ён хутчэй за чалавека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Перамножыць лік на два.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разоў бібліятэка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ім змясціцца б магла.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Толькі там адкрыць магчыма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 акенцаў за хвіліну!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Адгадаць мы можам хутка,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загадка пра 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4560" lvl="8" indent="0">
              <a:buNone/>
            </a:pPr>
            <a:r>
              <a:rPr lang="be-BY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(камп’ютар)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928802"/>
            <a:ext cx="354741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Эвалюцыя камп’ютара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 b="58624"/>
          <a:stretch>
            <a:fillRect/>
          </a:stretch>
        </p:blipFill>
        <p:spPr bwMode="auto">
          <a:xfrm>
            <a:off x="129896" y="1700808"/>
            <a:ext cx="90011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2"/>
          <a:srcRect t="50159"/>
          <a:stretch>
            <a:fillRect/>
          </a:stretch>
        </p:blipFill>
        <p:spPr bwMode="auto">
          <a:xfrm>
            <a:off x="179512" y="3786190"/>
            <a:ext cx="89644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Ф</a:t>
            </a:r>
            <a:r>
              <a:rPr lang="be-BY" sz="6600" b="1" i="1" dirty="0" smtClean="0"/>
              <a:t>ізкультхвілінка </a:t>
            </a:r>
            <a:endParaRPr lang="ru-RU" sz="66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сядзелі, </a:t>
            </a: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працавалі,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цяпер ля партаў сталі.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правы паварот,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Зробім левы паварот.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Тупнем праваю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леваю 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Правай ручкай узмахнём,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Потым левай узмахнём.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хвілінку адпачнём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 ізноў чытаць пачнём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чаго складаецца камп’ютар?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D:\Мои Документы\Documents\3 класс\асновы моунай культуры 3 кл през\фото\20240802_110638.jpg"/>
          <p:cNvPicPr>
            <a:picLocks noGrp="1"/>
          </p:cNvPicPr>
          <p:nvPr>
            <p:ph idx="1"/>
          </p:nvPr>
        </p:nvPicPr>
        <p:blipFill>
          <a:blip r:embed="rId2" cstate="print"/>
          <a:srcRect l="9907" t="5952" r="6443" b="13975"/>
          <a:stretch>
            <a:fillRect/>
          </a:stretch>
        </p:blipFill>
        <p:spPr bwMode="auto">
          <a:xfrm>
            <a:off x="1514986" y="1935163"/>
            <a:ext cx="61140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be-BY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Гімнастыка для вачэй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4824426"/>
          </a:xfrm>
        </p:spPr>
        <p:txBody>
          <a:bodyPr>
            <a:noAutofit/>
          </a:bodyPr>
          <a:lstStyle/>
          <a:p>
            <a:pPr lvl="0" algn="just"/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Парухайце вачыма ў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гару-ўніз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угару-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ўніз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практыкаванне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ўгару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наперад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уніз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наперад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практыкаванне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наперад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наперад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дыяганальным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напрамку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ўгару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уніз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спачатку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правы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кут,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левы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Змяніце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напрамак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левы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кут, правы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кут.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Павольна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зрабіце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вачыма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кругавыя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выканайце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практыкаванне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напрамку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вока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кончык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носа, 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якую-небудзь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аддаленую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кропку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практыкаванне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кончык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аднаго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пальцаў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размешчанага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адлегласці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см ад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вачэй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якую-небудзь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кропку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ўдалечыні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Практыкуйцеся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глядзець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які-небудзь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прадмет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працяглы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не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міргаючы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глядзіце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прадмет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 </a:t>
            </a:r>
            <a:r>
              <a:rPr lang="be-BY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пор, 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паспрабуйце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разгледзець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дэталёва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моцна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сцісніце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павекі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чаго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зрабіце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хуткіх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міргальных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рухаў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Паўтарыце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разы і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заплюшчыце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вочы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4864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Правілы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гігіены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3984</TotalTime>
  <Words>294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Асновы моўнай культуры, 3 клас</vt:lpstr>
      <vt:lpstr>Успамінаем</vt:lpstr>
      <vt:lpstr>Трэба  ведаць!</vt:lpstr>
      <vt:lpstr>Камп’ютар</vt:lpstr>
      <vt:lpstr>Эвалюцыя камп’ютара</vt:lpstr>
      <vt:lpstr>Фізкультхвілінка </vt:lpstr>
      <vt:lpstr>З чаго складаецца камп’ютар?</vt:lpstr>
      <vt:lpstr>Гімнастыка для вачэй</vt:lpstr>
      <vt:lpstr>Правілы гігіены</vt:lpstr>
      <vt:lpstr>Презентация PowerPoint</vt:lpstr>
      <vt:lpstr>Спіс выкарыстаных крыніц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Капуста</cp:lastModifiedBy>
  <cp:revision>461</cp:revision>
  <cp:lastPrinted>2025-01-28T06:12:14Z</cp:lastPrinted>
  <dcterms:created xsi:type="dcterms:W3CDTF">2024-06-18T15:25:29Z</dcterms:created>
  <dcterms:modified xsi:type="dcterms:W3CDTF">2025-01-28T06:29:28Z</dcterms:modified>
</cp:coreProperties>
</file>