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3"/>
  </p:notesMasterIdLst>
  <p:sldIdLst>
    <p:sldId id="256" r:id="rId2"/>
    <p:sldId id="403" r:id="rId3"/>
    <p:sldId id="408" r:id="rId4"/>
    <p:sldId id="404" r:id="rId5"/>
    <p:sldId id="409" r:id="rId6"/>
    <p:sldId id="414" r:id="rId7"/>
    <p:sldId id="410" r:id="rId8"/>
    <p:sldId id="411" r:id="rId9"/>
    <p:sldId id="413" r:id="rId10"/>
    <p:sldId id="40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9F4D-435E-4D32-8CA3-822091CE9F38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910D-E76A-4696-AA75-B8A4C0A17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910D-E76A-4696-AA75-B8A4C0A171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ndy.by/assets/cache/products/900x900/stend-ostrovok-bezopasnosti-1000-600mm.jpg" TargetMode="External"/><Relationship Id="rId3" Type="http://schemas.openxmlformats.org/officeDocument/2006/relationships/hyperlink" Target="https://sun1-13.userapi.com/s/v1/if1/OxKJsp4shhnpEguy0Y9vdmvL0kgazwNCAinKF0JrLTiR8rIOjbliSil3uoLewdHyMY1v8Q.jpg?size=1040x1040&amp;quality=96&amp;crop=0,0,1040,1040&amp;ava=1" TargetMode="External"/><Relationship Id="rId7" Type="http://schemas.openxmlformats.org/officeDocument/2006/relationships/hyperlink" Target="https://userscontent2.emaze.com/images/a72bd783-f1e8-431a-be8b-1261327725d7/caf33285f517e23b344c1259a2386a37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dzeninfra.ru/get-zen_doc/3822405/pub_611512270f7aab4547fc13ed_61151250f9261873f60069e6/scale_1200" TargetMode="External"/><Relationship Id="rId5" Type="http://schemas.openxmlformats.org/officeDocument/2006/relationships/hyperlink" Target="https://photoreporter.ru/autor/rezume/files/big/IMG_7859.jpg" TargetMode="External"/><Relationship Id="rId10" Type="http://schemas.openxmlformats.org/officeDocument/2006/relationships/hyperlink" Target="https://cf3.ppt-online.org/files3/slide/5/5c2hgitMHGB8Az13yXvufdbkqDeYwrjJ64USRZ/slide-6.jpg" TargetMode="External"/><Relationship Id="rId4" Type="http://schemas.openxmlformats.org/officeDocument/2006/relationships/hyperlink" Target="https://born-shop.ru/components/com_jshopping/files/img_products/159847.jpg" TargetMode="External"/><Relationship Id="rId9" Type="http://schemas.openxmlformats.org/officeDocument/2006/relationships/hyperlink" Target="https://sun9-53.userapi.com/impg/RgFzjQPt6dKrLWBuni60SCt4VO5rmAV_vS2NVw/yrmmYld6fAo.jpg?size=766x751&amp;quality=95&amp;sign=6ce52736dbc48ecd1b7391c7a0b7feb4&amp;c_uniq_tag=WMLtivCJ78Aqa_NPR_jRyKkyGWG3MMwGqzNpId0VBFM&amp;type=albu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4552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e-BY" sz="2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22. Тэлефон. </a:t>
            </a:r>
          </a:p>
          <a:p>
            <a:pPr algn="ctr"/>
            <a:r>
              <a:rPr lang="be-BY" sz="2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Важныя нумары. Размаўляем па тэлефоне</a:t>
            </a:r>
          </a:p>
          <a:p>
            <a:pPr algn="ctr"/>
            <a:endParaRPr lang="be-BY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</a:t>
            </a:r>
            <a:r>
              <a:rPr lang="be-BY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be-BY" sz="5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  <a:endParaRPr lang="be-BY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9387" y="836712"/>
            <a:ext cx="8496944" cy="3888432"/>
          </a:xfrm>
        </p:spPr>
        <p:txBody>
          <a:bodyPr>
            <a:normAutofit/>
          </a:bodyPr>
          <a:lstStyle/>
          <a:p>
            <a:pPr marL="0" indent="252000" algn="just">
              <a:buNone/>
            </a:pPr>
            <a:r>
              <a:rPr lang="be-BY" sz="3600" dirty="0"/>
              <a:t>У чым карысць тэлефона?</a:t>
            </a:r>
            <a:endParaRPr lang="ru-RU" sz="3600" dirty="0"/>
          </a:p>
          <a:p>
            <a:pPr marL="0" indent="252000" algn="just">
              <a:buNone/>
            </a:pPr>
            <a:r>
              <a:rPr lang="be-BY" sz="3600" dirty="0"/>
              <a:t>Ці можна карыстацца тэлефонам </a:t>
            </a: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>у </a:t>
            </a:r>
            <a:r>
              <a:rPr lang="be-BY" sz="3600" dirty="0"/>
              <a:t>школе?</a:t>
            </a:r>
            <a:endParaRPr lang="ru-RU" sz="3600" dirty="0"/>
          </a:p>
          <a:p>
            <a:pPr marL="0" indent="252000" algn="just">
              <a:buNone/>
            </a:pPr>
            <a:r>
              <a:rPr lang="be-BY" sz="3600" dirty="0"/>
              <a:t>Калі гэта дазволена рабіць?</a:t>
            </a:r>
            <a:endParaRPr lang="ru-RU" sz="3600" dirty="0"/>
          </a:p>
          <a:p>
            <a:pPr marL="0" indent="252000" algn="just">
              <a:buNone/>
            </a:pPr>
            <a:r>
              <a:rPr lang="be-BY" sz="3600" dirty="0"/>
              <a:t>Як сябе паводзіць, калі нікога, акрамя цябе, няма дома, а зазвінеў тэлефон</a:t>
            </a:r>
            <a:r>
              <a:rPr lang="be-BY" sz="3600" dirty="0" smtClean="0"/>
              <a:t>?</a:t>
            </a:r>
            <a:endParaRPr lang="ru-RU" sz="3600" dirty="0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46" y="4797152"/>
            <a:ext cx="91270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429288"/>
          </a:xfrm>
        </p:spPr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беларус. і рус. мовамі навучання / Т. Ю. Аброськіна. — Мінск : Сэр-Віт, 2023. — 104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беларус. і рус. мовамі навучання / Т. Ю. Аброськіна. — Мінск : Сэр-Віт, 2023. — 72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 чытання ў перыяд навучання грамаце : метад. дапаможнік / уклад.: Г. С. Пупейка, Н. А. Налівайка. — Мазыр : Белы вецер,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24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https://sun1-13.userapi.com/s/v1/if1/OxKJsp4shhnpEguy0Y9vdmvL0kgazwNCAinKF0JrLTiR8rIOjbliSil3uoLewdHyMY1v8Q.jpg?size=1040x1040&amp;quality=96&amp;crop=0,0,1040,1040&amp;ava=1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https://born-shop.ru/components/com_jshopping/files/img_products/159847.jpg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https://photoreporter.ru/autor/rezume/files/big/IMG_7859.jpg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https://avatars.dzeninfra.ru/get-zen_doc/3822405/pub_611512270f7aab4547fc13ed_61151250f9261873f60069e6/scale_1200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https://userscontent2.emaze.com/images/a72bd783-f1e8-431a-be8b-1261327725d7/caf33285f517e23b344c1259a2386a37.png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https://stendy.by/assets/cache/products/900x900/stend-ostrovok-bezopasnosti-1000-600mm.jpg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https://sun9-53.userapi.com/impg/RgFzjQPt6dKrLWBuni60SCt4VO5rmAV_vS2NVw/yrmmYld6fAo.jpg?size=766x751&amp;quality=95&amp;sign=6ce52736dbc48ecd1b7391c7a0b7feb4&amp;c_uniq_tag=WMLtivCJ78Aqa_NPR_jRyKkyGWG3MMwGqzNpId0VBFM&amp;type=album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23.08.2024.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https://cf3.ppt-online.org/files3/slide/5/5c2hgitMHGB8Az13yXvufdbkqDeYwrjJ64USRZ/slide-6.jpg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23.08.2024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Закончы сказ…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8429684" cy="4929222"/>
          </a:xfrm>
        </p:spPr>
        <p:txBody>
          <a:bodyPr/>
          <a:lstStyle/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пыласос         прас               тэлевізар</a:t>
            </a:r>
          </a:p>
          <a:p>
            <a:pPr>
              <a:buNone/>
            </a:pPr>
            <a:endParaRPr lang="be-BY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тостар     пральная  машына    фен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10600.jpg"/>
          <p:cNvPicPr/>
          <p:nvPr/>
        </p:nvPicPr>
        <p:blipFill>
          <a:blip r:embed="rId2" cstate="print"/>
          <a:srcRect l="15681" t="28675" r="54509" b="26253"/>
          <a:stretch>
            <a:fillRect/>
          </a:stretch>
        </p:blipFill>
        <p:spPr bwMode="auto">
          <a:xfrm rot="5400000">
            <a:off x="676080" y="1181252"/>
            <a:ext cx="179104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00.jpg"/>
          <p:cNvPicPr/>
          <p:nvPr/>
        </p:nvPicPr>
        <p:blipFill>
          <a:blip r:embed="rId3" cstate="print"/>
          <a:srcRect l="54007" t="31899" r="19206" b="32256"/>
          <a:stretch>
            <a:fillRect/>
          </a:stretch>
        </p:blipFill>
        <p:spPr bwMode="auto">
          <a:xfrm rot="5400000">
            <a:off x="598132" y="3688092"/>
            <a:ext cx="19469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03.jpg"/>
          <p:cNvPicPr/>
          <p:nvPr/>
        </p:nvPicPr>
        <p:blipFill>
          <a:blip r:embed="rId4" cstate="print"/>
          <a:srcRect l="21129" t="22465" r="58356" b="32251"/>
          <a:stretch>
            <a:fillRect/>
          </a:stretch>
        </p:blipFill>
        <p:spPr bwMode="auto">
          <a:xfrm rot="5400000">
            <a:off x="3428992" y="1214424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603.jpg"/>
          <p:cNvPicPr/>
          <p:nvPr/>
        </p:nvPicPr>
        <p:blipFill>
          <a:blip r:embed="rId5" cstate="print"/>
          <a:srcRect l="54208" t="28675" r="15773" b="36219"/>
          <a:stretch>
            <a:fillRect/>
          </a:stretch>
        </p:blipFill>
        <p:spPr bwMode="auto">
          <a:xfrm rot="5400000">
            <a:off x="3734303" y="3654704"/>
            <a:ext cx="19422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Documents\3 класс\асновы моунай культуры 3 кл през\фото\20240802_110607.jpg"/>
          <p:cNvPicPr/>
          <p:nvPr/>
        </p:nvPicPr>
        <p:blipFill>
          <a:blip r:embed="rId6" cstate="print"/>
          <a:srcRect l="58084" t="26674" r="12589" b="35530"/>
          <a:stretch>
            <a:fillRect/>
          </a:stretch>
        </p:blipFill>
        <p:spPr bwMode="auto">
          <a:xfrm rot="5400000">
            <a:off x="6733207" y="3847744"/>
            <a:ext cx="19422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Documents\3 класс\асновы моунай культуры 3 кл през\фото\20240802_110607.jpg"/>
          <p:cNvPicPr/>
          <p:nvPr/>
        </p:nvPicPr>
        <p:blipFill>
          <a:blip r:embed="rId6" cstate="print"/>
          <a:srcRect l="21296" t="23513" r="50520" b="32462"/>
          <a:stretch>
            <a:fillRect/>
          </a:stretch>
        </p:blipFill>
        <p:spPr bwMode="auto">
          <a:xfrm rot="5400000">
            <a:off x="6465107" y="892951"/>
            <a:ext cx="17145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57213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50043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0043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Тэлефон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71" y="1484784"/>
            <a:ext cx="8229600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 палі, масты, лясы</a:t>
            </a:r>
          </a:p>
          <a:p>
            <a:pPr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Ляцяць словы-галасы.</a:t>
            </a:r>
          </a:p>
          <a:p>
            <a:pPr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Дзякуючы  правадам</a:t>
            </a:r>
          </a:p>
          <a:p>
            <a:pPr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Кажуць тут, а чуюць там.</a:t>
            </a:r>
          </a:p>
          <a:p>
            <a:pPr>
              <a:buNone/>
            </a:pPr>
            <a:r>
              <a:rPr lang="be-BY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(Тэлефон.)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0000" l="0" r="996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0112" y="2357430"/>
            <a:ext cx="342899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17.jpg"/>
          <p:cNvPicPr/>
          <p:nvPr/>
        </p:nvPicPr>
        <p:blipFill>
          <a:blip r:embed="rId4" cstate="print"/>
          <a:srcRect l="20658" t="42799" r="52717" b="33186"/>
          <a:stretch>
            <a:fillRect/>
          </a:stretch>
        </p:blipFill>
        <p:spPr bwMode="auto">
          <a:xfrm>
            <a:off x="500034" y="4857760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622.jpg"/>
          <p:cNvPicPr/>
          <p:nvPr/>
        </p:nvPicPr>
        <p:blipFill>
          <a:blip r:embed="rId5" cstate="print"/>
          <a:srcRect l="62484" t="40425" r="18739" b="28424"/>
          <a:stretch>
            <a:fillRect/>
          </a:stretch>
        </p:blipFill>
        <p:spPr bwMode="auto">
          <a:xfrm>
            <a:off x="3635896" y="4429132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 гісторыі  тэлефона…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868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сядзелі,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працавалі,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цяпер ля партаў сталі.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правы паварот,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левы паварот.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Тупнем праваю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Правай ручкай узмахнём,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левай узмахнём.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хвілінку адпачнём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ізноў чытаць пачнём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8" y="404664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Правілы  бяспекі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57784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браць трубку тэлефона, калі бацькоў няма дома.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паведамляць па тэлефоне, што бацькоў няма дома.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расказваць па тэлефоне, дзе зараз бацькі.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расказваць па тэлефоне, у які  час вернуцца бацькі.</a:t>
            </a:r>
          </a:p>
          <a:p>
            <a:pPr marL="0" indent="27432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Важныя  нумары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08" y="1404308"/>
            <a:ext cx="3764813" cy="26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03634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42" y="4091871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091871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</p:spPr>
        <p:txBody>
          <a:bodyPr>
            <a:norm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 з  фразеалагізмам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Вісець  на  тэлефоне.</a:t>
            </a:r>
          </a:p>
          <a:p>
            <a:pPr>
              <a:buNone/>
            </a:pPr>
            <a:endParaRPr lang="be-BY" sz="5400" b="1" dirty="0" smtClean="0"/>
          </a:p>
          <a:p>
            <a:pPr>
              <a:buNone/>
            </a:pPr>
            <a:endParaRPr lang="be-BY" sz="5400" b="1" dirty="0" smtClean="0"/>
          </a:p>
          <a:p>
            <a:pPr>
              <a:buNone/>
            </a:pPr>
            <a:endParaRPr lang="be-BY" sz="5400" b="1" dirty="0" smtClean="0"/>
          </a:p>
          <a:p>
            <a:pPr algn="r">
              <a:buNone/>
            </a:pPr>
            <a:endParaRPr lang="ru-RU" sz="5400" b="1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781880" cy="363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/>
          <a:srcRect l="1323" t="54435" r="63447" b="5694"/>
          <a:stretch>
            <a:fillRect/>
          </a:stretch>
        </p:blipFill>
        <p:spPr bwMode="auto">
          <a:xfrm>
            <a:off x="4500562" y="2786058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3822</TotalTime>
  <Words>454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Асновы моўнай культуры, 3 клас</vt:lpstr>
      <vt:lpstr>Закончы сказ…</vt:lpstr>
      <vt:lpstr>Презентация PowerPoint</vt:lpstr>
      <vt:lpstr>Тэлефон</vt:lpstr>
      <vt:lpstr>З  гісторыі  тэлефона…</vt:lpstr>
      <vt:lpstr>Фізкультхвілінка </vt:lpstr>
      <vt:lpstr>Правілы  бяспекі</vt:lpstr>
      <vt:lpstr>Важныя  нумары</vt:lpstr>
      <vt:lpstr>Работа  з  фразеалагізмам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446</cp:revision>
  <dcterms:created xsi:type="dcterms:W3CDTF">2024-06-18T15:25:29Z</dcterms:created>
  <dcterms:modified xsi:type="dcterms:W3CDTF">2025-01-28T06:31:45Z</dcterms:modified>
</cp:coreProperties>
</file>