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5" d="100"/>
          <a:sy n="75" d="100"/>
        </p:scale>
        <p:origin x="-336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812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0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07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8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92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51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4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2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48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27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62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FCD6-0D02-4F07-9351-A0317F50AAE3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B143B-2800-413E-8D29-5BBAF091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4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package" Target="../embeddings/_________Microsoft_Word1.docx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7926"/>
          <a:stretch/>
        </p:blipFill>
        <p:spPr>
          <a:xfrm>
            <a:off x="3644980" y="620556"/>
            <a:ext cx="2501900" cy="230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760" t="10059" r="8559" b="13583"/>
          <a:stretch/>
        </p:blipFill>
        <p:spPr>
          <a:xfrm>
            <a:off x="6887426" y="677748"/>
            <a:ext cx="2132455" cy="2038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9555" t="24222" r="24001" b="14444"/>
          <a:stretch/>
        </p:blipFill>
        <p:spPr>
          <a:xfrm>
            <a:off x="1010893" y="4003674"/>
            <a:ext cx="1477663" cy="19513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003674"/>
            <a:ext cx="2143125" cy="214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275" y="3925721"/>
            <a:ext cx="1819275" cy="21072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6875" y="3813175"/>
            <a:ext cx="2381250" cy="1924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702586" y="6079858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748609" y="3089783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26274" y="6066118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59520" y="3162300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704064" y="3115183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99275" y="6066118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00413" y="6093921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981" y="252256"/>
            <a:ext cx="1649132" cy="219884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895" y="605160"/>
            <a:ext cx="1429616" cy="205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434" y="36282"/>
            <a:ext cx="7145131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647700"/>
            <a:ext cx="4313177" cy="62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692" y="549703"/>
            <a:ext cx="4732308" cy="630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4288"/>
            <a:ext cx="644842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29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301" t="11235" r="10597" b="12088"/>
          <a:stretch/>
        </p:blipFill>
        <p:spPr>
          <a:xfrm>
            <a:off x="2997199" y="495300"/>
            <a:ext cx="5778501" cy="57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3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333" t="10988" r="10400" b="23827"/>
          <a:stretch/>
        </p:blipFill>
        <p:spPr>
          <a:xfrm>
            <a:off x="2755900" y="431800"/>
            <a:ext cx="6678348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599020" y="2292350"/>
          <a:ext cx="10993959" cy="434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Документ" r:id="rId4" imgW="6639757" imgH="2626633" progId="Word.Document.12">
                  <p:embed/>
                </p:oleObj>
              </mc:Choice>
              <mc:Fallback>
                <p:oleObj name="Документ" r:id="rId4" imgW="6639757" imgH="26266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9020" y="2292350"/>
                        <a:ext cx="10993959" cy="434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e-BY" sz="8800" b="1" dirty="0" smtClean="0"/>
              <a:t>Правільны маршрут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9153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85" y="3986652"/>
            <a:ext cx="1819275" cy="210726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748609" y="3089783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26274" y="6066118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59520" y="3162300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704064" y="3115183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99275" y="6066118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00413" y="6093921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1111512" y="275260"/>
            <a:ext cx="890522" cy="84629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9308378" y="311794"/>
            <a:ext cx="894858" cy="80976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587" y="620556"/>
            <a:ext cx="796925" cy="1062567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700413" y="3173840"/>
            <a:ext cx="406837" cy="3979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516404" y="6122527"/>
            <a:ext cx="406837" cy="3979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417833" y="3118389"/>
            <a:ext cx="406837" cy="3979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589680" y="3096034"/>
            <a:ext cx="406837" cy="3979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850807" y="6079858"/>
            <a:ext cx="406837" cy="3979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534008" y="6079858"/>
            <a:ext cx="406837" cy="3979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20" y="716674"/>
            <a:ext cx="2732513" cy="2068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883" y="735310"/>
            <a:ext cx="2114550" cy="2171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173" y="661954"/>
            <a:ext cx="2133785" cy="20423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716" y="4101408"/>
            <a:ext cx="1311384" cy="18162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3497" y="3930398"/>
            <a:ext cx="1295198" cy="187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7926"/>
          <a:stretch/>
        </p:blipFill>
        <p:spPr>
          <a:xfrm>
            <a:off x="3644980" y="620556"/>
            <a:ext cx="2501900" cy="230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760" t="10059" r="8559" b="13583"/>
          <a:stretch/>
        </p:blipFill>
        <p:spPr>
          <a:xfrm>
            <a:off x="6887426" y="677748"/>
            <a:ext cx="2132455" cy="2038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9555" t="24222" r="24001" b="14444"/>
          <a:stretch/>
        </p:blipFill>
        <p:spPr>
          <a:xfrm>
            <a:off x="1010893" y="4003674"/>
            <a:ext cx="1477663" cy="19513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003674"/>
            <a:ext cx="2143125" cy="214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275" y="3925721"/>
            <a:ext cx="1819275" cy="21072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6875" y="3813175"/>
            <a:ext cx="2381250" cy="1924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702586" y="6079858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748609" y="3089783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26274" y="6066118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59520" y="3162300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704064" y="3115183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99275" y="6066118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00413" y="6093921"/>
            <a:ext cx="2120606" cy="4551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981" y="252256"/>
            <a:ext cx="1649132" cy="2198844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659738" y="3172396"/>
            <a:ext cx="406837" cy="3979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10237" y="6102960"/>
            <a:ext cx="406837" cy="3979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704064" y="3138926"/>
            <a:ext cx="406837" cy="3979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748608" y="3089783"/>
            <a:ext cx="406837" cy="397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895" y="605160"/>
            <a:ext cx="1429616" cy="2054470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6887426" y="6079858"/>
            <a:ext cx="406837" cy="3979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026274" y="6092882"/>
            <a:ext cx="406837" cy="397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702586" y="6079858"/>
            <a:ext cx="406837" cy="397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1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rebenok.by/pics/image/involux_45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38550"/>
            <a:ext cx="8757197" cy="65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869" y="1485900"/>
            <a:ext cx="1011827" cy="10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884" b="3076"/>
          <a:stretch/>
        </p:blipFill>
        <p:spPr>
          <a:xfrm>
            <a:off x="1146175" y="0"/>
            <a:ext cx="992505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81" y="837975"/>
            <a:ext cx="9943438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691" y="127730"/>
            <a:ext cx="7870618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34" y="286239"/>
            <a:ext cx="9077731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14" y="-70408"/>
            <a:ext cx="7602371" cy="69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</Words>
  <Application>Microsoft Office PowerPoint</Application>
  <PresentationFormat>Произвольный</PresentationFormat>
  <Paragraphs>1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Правільны маршрут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Yuliya</dc:creator>
  <cp:lastModifiedBy>Яна Капуста</cp:lastModifiedBy>
  <cp:revision>15</cp:revision>
  <dcterms:created xsi:type="dcterms:W3CDTF">2024-10-13T13:05:03Z</dcterms:created>
  <dcterms:modified xsi:type="dcterms:W3CDTF">2024-10-25T08:27:30Z</dcterms:modified>
</cp:coreProperties>
</file>