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8E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1A75-6FF2-4EF7-A0D5-F8BA92F18FF9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3C21-F264-4827-BFD9-C728E1132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126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1A75-6FF2-4EF7-A0D5-F8BA92F18FF9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3C21-F264-4827-BFD9-C728E1132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11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1A75-6FF2-4EF7-A0D5-F8BA92F18FF9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3C21-F264-4827-BFD9-C728E1132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013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1A75-6FF2-4EF7-A0D5-F8BA92F18FF9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3C21-F264-4827-BFD9-C728E1132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44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1A75-6FF2-4EF7-A0D5-F8BA92F18FF9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3C21-F264-4827-BFD9-C728E1132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5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1A75-6FF2-4EF7-A0D5-F8BA92F18FF9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3C21-F264-4827-BFD9-C728E1132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12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1A75-6FF2-4EF7-A0D5-F8BA92F18FF9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3C21-F264-4827-BFD9-C728E1132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687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1A75-6FF2-4EF7-A0D5-F8BA92F18FF9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3C21-F264-4827-BFD9-C728E1132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46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1A75-6FF2-4EF7-A0D5-F8BA92F18FF9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3C21-F264-4827-BFD9-C728E1132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575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1A75-6FF2-4EF7-A0D5-F8BA92F18FF9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3C21-F264-4827-BFD9-C728E1132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087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1A75-6FF2-4EF7-A0D5-F8BA92F18FF9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3C21-F264-4827-BFD9-C728E1132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96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41A75-6FF2-4EF7-A0D5-F8BA92F18FF9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E3C21-F264-4827-BFD9-C728E1132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94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168048"/>
            <a:ext cx="9131945" cy="655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93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469" t="7569" r="6937" b="1718"/>
          <a:stretch/>
        </p:blipFill>
        <p:spPr>
          <a:xfrm>
            <a:off x="3962400" y="444500"/>
            <a:ext cx="3686367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37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762" y="447675"/>
            <a:ext cx="5324475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71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0566" t="11971" r="50872" b="19380"/>
          <a:stretch/>
        </p:blipFill>
        <p:spPr>
          <a:xfrm>
            <a:off x="3835400" y="469900"/>
            <a:ext cx="3378200" cy="60139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5185" t="5925" r="5185" b="6668"/>
          <a:stretch/>
        </p:blipFill>
        <p:spPr>
          <a:xfrm>
            <a:off x="5950381" y="2565400"/>
            <a:ext cx="1263219" cy="1231900"/>
          </a:xfrm>
          <a:prstGeom prst="ellipse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946900" y="952500"/>
            <a:ext cx="749300" cy="11303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692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6855" b="8065"/>
          <a:stretch/>
        </p:blipFill>
        <p:spPr>
          <a:xfrm>
            <a:off x="1968500" y="303059"/>
            <a:ext cx="6883400" cy="58564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86500" y="4305300"/>
            <a:ext cx="2565400" cy="546100"/>
          </a:xfrm>
          <a:prstGeom prst="rect">
            <a:avLst/>
          </a:prstGeom>
          <a:solidFill>
            <a:srgbClr val="B18E7F"/>
          </a:solidFill>
          <a:ln>
            <a:solidFill>
              <a:srgbClr val="B18E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100" y="4065016"/>
            <a:ext cx="3733800" cy="253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12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292087"/>
            <a:ext cx="8712200" cy="656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81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355600"/>
            <a:ext cx="6375400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21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0" y="2413180"/>
            <a:ext cx="2279155" cy="2552967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296" y="2908625"/>
            <a:ext cx="1692538" cy="3015406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5185" t="5925" r="5185" b="6668"/>
          <a:stretch/>
        </p:blipFill>
        <p:spPr>
          <a:xfrm>
            <a:off x="2749615" y="4299555"/>
            <a:ext cx="501219" cy="488792"/>
          </a:xfrm>
          <a:prstGeom prst="ellipse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2928" y="4299555"/>
            <a:ext cx="2389861" cy="2032122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2928" y="1117572"/>
            <a:ext cx="2698643" cy="2032475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1115" y="579163"/>
            <a:ext cx="2000385" cy="2000385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</p:pic>
      <p:sp>
        <p:nvSpPr>
          <p:cNvPr id="23" name="Прямоугольник 22"/>
          <p:cNvSpPr/>
          <p:nvPr/>
        </p:nvSpPr>
        <p:spPr>
          <a:xfrm>
            <a:off x="3099682" y="3226243"/>
            <a:ext cx="151152" cy="42661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375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727" y="1030815"/>
            <a:ext cx="2343149" cy="31241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300" y="3291415"/>
            <a:ext cx="2197100" cy="21971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4511" t="59733" r="8138" b="5600"/>
          <a:stretch/>
        </p:blipFill>
        <p:spPr>
          <a:xfrm>
            <a:off x="7721600" y="4663015"/>
            <a:ext cx="3365500" cy="1651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16133" t="11975" r="15733" b="19260"/>
          <a:stretch/>
        </p:blipFill>
        <p:spPr>
          <a:xfrm>
            <a:off x="1331911" y="113242"/>
            <a:ext cx="2274889" cy="2479673"/>
          </a:xfrm>
          <a:prstGeom prst="rect">
            <a:avLst/>
          </a:prstGeom>
        </p:spPr>
      </p:pic>
      <p:pic>
        <p:nvPicPr>
          <p:cNvPr id="1028" name="Picture 4" descr="Зеленое яблоко без фона - Png (пнг) картинки и иконки без фон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838" y="412330"/>
            <a:ext cx="611962" cy="72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4819" y="412330"/>
            <a:ext cx="2486025" cy="18383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/>
          <a:srcRect l="7630" t="10459" b="19454"/>
          <a:stretch/>
        </p:blipFill>
        <p:spPr>
          <a:xfrm>
            <a:off x="4505280" y="4155014"/>
            <a:ext cx="2328991" cy="251125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5244" y="2786949"/>
            <a:ext cx="2590800" cy="176212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07571" y="2631632"/>
            <a:ext cx="1122492" cy="10738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00644" y="2608469"/>
            <a:ext cx="1122492" cy="107385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67687" y="1895564"/>
            <a:ext cx="364224" cy="3777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147076" y="4474147"/>
            <a:ext cx="364224" cy="3777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862452" y="2701588"/>
            <a:ext cx="364224" cy="3777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430013" y="1353078"/>
            <a:ext cx="364224" cy="3777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518399" y="4585122"/>
            <a:ext cx="364224" cy="3777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905730" y="3102547"/>
            <a:ext cx="364224" cy="3777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263208" y="5936279"/>
            <a:ext cx="364224" cy="3777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2768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Yuliya</dc:creator>
  <cp:lastModifiedBy>Yuliya</cp:lastModifiedBy>
  <cp:revision>11</cp:revision>
  <dcterms:created xsi:type="dcterms:W3CDTF">2024-09-25T18:13:19Z</dcterms:created>
  <dcterms:modified xsi:type="dcterms:W3CDTF">2024-10-10T18:45:25Z</dcterms:modified>
</cp:coreProperties>
</file>