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81" d="100"/>
          <a:sy n="81" d="100"/>
        </p:scale>
        <p:origin x="-9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91E6-45E6-414A-B4BE-D61FE5B38EDF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BB36-1917-4BC4-9144-5D3930037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86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91E6-45E6-414A-B4BE-D61FE5B38EDF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BB36-1917-4BC4-9144-5D3930037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60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91E6-45E6-414A-B4BE-D61FE5B38EDF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BB36-1917-4BC4-9144-5D3930037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81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91E6-45E6-414A-B4BE-D61FE5B38EDF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BB36-1917-4BC4-9144-5D3930037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4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91E6-45E6-414A-B4BE-D61FE5B38EDF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BB36-1917-4BC4-9144-5D3930037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7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91E6-45E6-414A-B4BE-D61FE5B38EDF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BB36-1917-4BC4-9144-5D3930037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7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91E6-45E6-414A-B4BE-D61FE5B38EDF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BB36-1917-4BC4-9144-5D3930037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9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91E6-45E6-414A-B4BE-D61FE5B38EDF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BB36-1917-4BC4-9144-5D3930037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5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91E6-45E6-414A-B4BE-D61FE5B38EDF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BB36-1917-4BC4-9144-5D3930037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6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91E6-45E6-414A-B4BE-D61FE5B38EDF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BB36-1917-4BC4-9144-5D3930037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9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91E6-45E6-414A-B4BE-D61FE5B38EDF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BB36-1917-4BC4-9144-5D3930037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9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E91E6-45E6-414A-B4BE-D61FE5B38EDF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0BB36-1917-4BC4-9144-5D3930037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3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9513945" cy="66907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22311" r="13579"/>
          <a:stretch/>
        </p:blipFill>
        <p:spPr>
          <a:xfrm>
            <a:off x="4488209" y="2717800"/>
            <a:ext cx="1290291" cy="2320925"/>
          </a:xfrm>
          <a:prstGeom prst="ellips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16347" r="17838"/>
          <a:stretch/>
        </p:blipFill>
        <p:spPr>
          <a:xfrm>
            <a:off x="6491432" y="2616200"/>
            <a:ext cx="1259084" cy="206744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3752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424" t="7745" r="5435" b="8288"/>
          <a:stretch/>
        </p:blipFill>
        <p:spPr>
          <a:xfrm>
            <a:off x="3306525" y="276889"/>
            <a:ext cx="6411215" cy="6249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280" y="1782165"/>
            <a:ext cx="1226931" cy="1295978"/>
          </a:xfrm>
          <a:prstGeom prst="rect">
            <a:avLst/>
          </a:prstGeom>
        </p:spPr>
      </p:pic>
      <p:pic>
        <p:nvPicPr>
          <p:cNvPr id="6" name="Рисунок 5" descr="Штурвал клипарт (54 фото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87541">
            <a:off x="310760" y="821535"/>
            <a:ext cx="2611684" cy="2513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75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олее 995 800 работ на тему «клубника»: стоковые фото, картинки и  изображения royalty-free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236" y="656219"/>
            <a:ext cx="3643918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1"/>
          <a:stretch/>
        </p:blipFill>
        <p:spPr>
          <a:xfrm>
            <a:off x="6999970" y="351578"/>
            <a:ext cx="2959100" cy="2996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1309" t="12463" r="10421" b="19690"/>
          <a:stretch/>
        </p:blipFill>
        <p:spPr>
          <a:xfrm>
            <a:off x="7805319" y="4105834"/>
            <a:ext cx="2914589" cy="1899024"/>
          </a:xfrm>
          <a:prstGeom prst="rect">
            <a:avLst/>
          </a:prstGeom>
        </p:spPr>
      </p:pic>
      <p:pic>
        <p:nvPicPr>
          <p:cNvPr id="8" name="Рисунок 7" descr="Яркий Клипарт PNG – Малин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27" y="3556000"/>
            <a:ext cx="3297873" cy="27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вал 6"/>
          <p:cNvSpPr/>
          <p:nvPr/>
        </p:nvSpPr>
        <p:spPr>
          <a:xfrm>
            <a:off x="1240036" y="270746"/>
            <a:ext cx="3987800" cy="2934128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051050" y="3365928"/>
            <a:ext cx="3987800" cy="2934128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485620" y="398197"/>
            <a:ext cx="3987800" cy="2934128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25707" y="3603174"/>
            <a:ext cx="3987800" cy="2934128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07157" y="34995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38850" y="38206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8619" y="39819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32108" y="3556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457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</Words>
  <Application>Microsoft Office PowerPoint</Application>
  <PresentationFormat>Произвольный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Yuliya</dc:creator>
  <cp:lastModifiedBy>Яна Капуста</cp:lastModifiedBy>
  <cp:revision>5</cp:revision>
  <dcterms:created xsi:type="dcterms:W3CDTF">2024-09-15T15:19:15Z</dcterms:created>
  <dcterms:modified xsi:type="dcterms:W3CDTF">2024-10-22T06:18:33Z</dcterms:modified>
</cp:coreProperties>
</file>