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7" r:id="rId4"/>
    <p:sldId id="261" r:id="rId5"/>
    <p:sldId id="260" r:id="rId6"/>
    <p:sldId id="263" r:id="rId7"/>
    <p:sldId id="268" r:id="rId8"/>
    <p:sldId id="264" r:id="rId9"/>
    <p:sldId id="269" r:id="rId10"/>
    <p:sldId id="272" r:id="rId11"/>
    <p:sldId id="265" r:id="rId12"/>
    <p:sldId id="271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800000"/>
    <a:srgbClr val="BAE18F"/>
    <a:srgbClr val="E1F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ивы" descr="C:\Users\Asus\Desktop\фото сентябрь\20230924_1535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9656"/>
            <a:ext cx="360040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слива в разрезе" descr="C:\Users\Asus\Desktop\фото сентябрь\20230924_15375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1550680"/>
            <a:ext cx="3672408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791486"/>
            <a:ext cx="3627274" cy="2720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64" y="1824993"/>
            <a:ext cx="3775104" cy="2831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40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 descr="C:\Users\Asus\Desktop\фасоль боб\20230827_1531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553" y="1587263"/>
            <a:ext cx="3495040" cy="311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sus\Desktop\фасоль боб\20230827_1535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" b="7534"/>
          <a:stretch/>
        </p:blipFill>
        <p:spPr bwMode="auto">
          <a:xfrm>
            <a:off x="4628960" y="1412777"/>
            <a:ext cx="4104640" cy="3517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13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64240" y="1414941"/>
            <a:ext cx="3495040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104" y="1412778"/>
            <a:ext cx="4104640" cy="3477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67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004048" y="1756170"/>
            <a:ext cx="3627274" cy="2968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08864" y="1756170"/>
            <a:ext cx="3775104" cy="2968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32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 descr="C:\Users\Asus\Desktop\фасоль боб\20230827_1532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2159" y="1410811"/>
            <a:ext cx="3371850" cy="358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Asus\Desktop\фасоль боб\20230827_1533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18801"/>
            <a:ext cx="3858364" cy="330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3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 descr="C:\Users\Asus\Desktop\фото сентябрь\20230924_1735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896" y="1674300"/>
            <a:ext cx="2928304" cy="2618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Asus\Desktop\фото сентябрь\20230924_1736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6" y="1633156"/>
            <a:ext cx="4274756" cy="2659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59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 descr="C:\Users\Asus\Desktop\20230925_15163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3089" b="16952"/>
          <a:stretch/>
        </p:blipFill>
        <p:spPr bwMode="auto">
          <a:xfrm>
            <a:off x="1043608" y="1628800"/>
            <a:ext cx="2808312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Asus\Desktop\20230925_1517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11301" r="3444" b="12671"/>
          <a:stretch/>
        </p:blipFill>
        <p:spPr bwMode="auto">
          <a:xfrm>
            <a:off x="4545746" y="1628800"/>
            <a:ext cx="4084955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63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 descr="C:\Users\Asus\Desktop\фото сентябрь\20230924_1736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09971" y="2103276"/>
            <a:ext cx="3731569" cy="2088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Asus\Desktop\фото сентябрь\20230924_17373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854830" y="2031267"/>
            <a:ext cx="3731570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59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 descr="C:\Users\Asus\Desktop\фото сентябрь\20230924_1734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21862" y="2626636"/>
            <a:ext cx="3451830" cy="1600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Asus\Desktop\фото сентябрь\20230924_17223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1910184"/>
            <a:ext cx="3535680" cy="2883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05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 descr="C:\Users\Asus\Desktop\фото сентябрь\20230924_1740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772816"/>
            <a:ext cx="2887980" cy="2930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Asus\Desktop\фото сентябрь\20230924_1741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6286" y="1802855"/>
            <a:ext cx="3063875" cy="2900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75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r="16969"/>
          <a:stretch/>
        </p:blipFill>
        <p:spPr bwMode="auto">
          <a:xfrm rot="5400000">
            <a:off x="4805479" y="1580433"/>
            <a:ext cx="3649981" cy="3259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057006" y="1484784"/>
            <a:ext cx="2434874" cy="3550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54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 descr="C:\Users\Asus\Desktop\фото сентябрь\20230924_1737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03766" y="1763691"/>
            <a:ext cx="3230880" cy="2682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6" y="1489525"/>
            <a:ext cx="4176464" cy="3230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75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84" y="265943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плоды</a:t>
            </a:r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"/>
          <p:cNvSpPr/>
          <p:nvPr/>
        </p:nvSpPr>
        <p:spPr>
          <a:xfrm>
            <a:off x="1835696" y="5371487"/>
            <a:ext cx="1850504" cy="914400"/>
          </a:xfrm>
          <a:prstGeom prst="roundRect">
            <a:avLst/>
          </a:prstGeom>
          <a:solidFill>
            <a:srgbClr val="BAE1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</a:t>
            </a:r>
            <a:endParaRPr lang="ru-RU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34504"/>
            <a:ext cx="1871663" cy="1039476"/>
            <a:chOff x="5730393" y="5268891"/>
            <a:chExt cx="1871663" cy="1039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93" y="5370154"/>
              <a:ext cx="18716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нет"/>
            <p:cNvSpPr txBox="1"/>
            <p:nvPr/>
          </p:nvSpPr>
          <p:spPr>
            <a:xfrm>
              <a:off x="5838406" y="5268891"/>
              <a:ext cx="1655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</a:t>
              </a:r>
              <a:endPara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вопрос"/>
          <p:cNvSpPr txBox="1"/>
          <p:nvPr/>
        </p:nvSpPr>
        <p:spPr>
          <a:xfrm>
            <a:off x="5364088" y="1412777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0" b="1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812360" y="5752909"/>
            <a:ext cx="944104" cy="70042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67544" y="5752909"/>
            <a:ext cx="970408" cy="649521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8016" y="1634541"/>
            <a:ext cx="3627274" cy="2720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902" y="1640175"/>
            <a:ext cx="3675073" cy="275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18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126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Яна Капуста</cp:lastModifiedBy>
  <cp:revision>33</cp:revision>
  <dcterms:created xsi:type="dcterms:W3CDTF">2023-09-24T14:03:59Z</dcterms:created>
  <dcterms:modified xsi:type="dcterms:W3CDTF">2024-10-15T11:03:21Z</dcterms:modified>
</cp:coreProperties>
</file>