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358" r:id="rId3"/>
    <p:sldId id="364" r:id="rId4"/>
    <p:sldId id="365" r:id="rId5"/>
    <p:sldId id="366" r:id="rId6"/>
    <p:sldId id="353" r:id="rId7"/>
    <p:sldId id="373" r:id="rId8"/>
    <p:sldId id="370" r:id="rId9"/>
    <p:sldId id="372" r:id="rId10"/>
    <p:sldId id="374" r:id="rId11"/>
    <p:sldId id="27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.ytimg.com/vi/5WbYu9XHQPw/maxresdefault.jpg" TargetMode="External"/><Relationship Id="rId13" Type="http://schemas.openxmlformats.org/officeDocument/2006/relationships/hyperlink" Target="https://static.tildacdn.com/tild3865-6666-4630-b861-393736373762/296A0497.jpg" TargetMode="External"/><Relationship Id="rId18" Type="http://schemas.openxmlformats.org/officeDocument/2006/relationships/hyperlink" Target="https://bel.cultreg.ru/uploads/2690b73fa26648a7e75bca5c8829dbf6.jpeg" TargetMode="External"/><Relationship Id="rId3" Type="http://schemas.openxmlformats.org/officeDocument/2006/relationships/hyperlink" Target="https://i.pinimg.com/originals/01/0a/bf/010abf06280726fc1b81e8891424a2fa.jpg" TargetMode="External"/><Relationship Id="rId7" Type="http://schemas.openxmlformats.org/officeDocument/2006/relationships/hyperlink" Target="https://mf.b37mrtl.ru/rbthmedia/images/2021.09/original/6135c9e185600a738f2f3d54.jpg" TargetMode="External"/><Relationship Id="rId12" Type="http://schemas.openxmlformats.org/officeDocument/2006/relationships/hyperlink" Target="https://ais.by/sites/ais.by/files/gallery/pics/%5bsite-date-dd%5d-%5bsite-date-mm%5d-%5bsite-date-yy%5d/%5buser-id%5d/img_3525.jpg" TargetMode="External"/><Relationship Id="rId17" Type="http://schemas.openxmlformats.org/officeDocument/2006/relationships/hyperlink" Target="https://anichkov-most.ru/wp-content/uploads/2020/04/komplekt-svistulek-02.png" TargetMode="External"/><Relationship Id="rId2" Type="http://schemas.openxmlformats.org/officeDocument/2006/relationships/hyperlink" Target="https://welcomekursk.ru/uploads/70330284406ef11ea0161c2b4b003ba7.jpg" TargetMode="External"/><Relationship Id="rId16" Type="http://schemas.openxmlformats.org/officeDocument/2006/relationships/hyperlink" Target="https://i.imgur.com/Pvy8Fi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ytimg.com/vi/5XM20u4j5B8/maxresdefault.jpg" TargetMode="External"/><Relationship Id="rId11" Type="http://schemas.openxmlformats.org/officeDocument/2006/relationships/hyperlink" Target="https://img4.tourbina.ru/photos.4/8/4/2/0/6/1160248/big.photo/I-zhernova-i-lopasti-.jpg" TargetMode="External"/><Relationship Id="rId5" Type="http://schemas.openxmlformats.org/officeDocument/2006/relationships/hyperlink" Target="https://rusturinvest.ru/public/region/images/55d91ad90003990f4a13a1f5f7202eb4c5253457.gif" TargetMode="External"/><Relationship Id="rId15" Type="http://schemas.openxmlformats.org/officeDocument/2006/relationships/hyperlink" Target="https://i.ytimg.com/vi/TF3e6t1s6OY/maxresdefault.jpg" TargetMode="External"/><Relationship Id="rId10" Type="http://schemas.openxmlformats.org/officeDocument/2006/relationships/hyperlink" Target="https://ic.pics.livejournal.com/linata18/26980079/79910/79910_900.jpg" TargetMode="External"/><Relationship Id="rId4" Type="http://schemas.openxmlformats.org/officeDocument/2006/relationships/hyperlink" Target="https://i.pinimg.com/originals/9f/b2/5e/9fb25e6837fc815a51866dccba0f4e0a.gif" TargetMode="External"/><Relationship Id="rId9" Type="http://schemas.openxmlformats.org/officeDocument/2006/relationships/hyperlink" Target="https://cdnn1.img.sputnik.az/img/42299/81/422998128_196:0:1914:1080_1920x0_80_0_0_3240b0f9c5a59a9b753af22b54033329.jpg" TargetMode="External"/><Relationship Id="rId14" Type="http://schemas.openxmlformats.org/officeDocument/2006/relationships/hyperlink" Target="https://ic.pics.livejournal.com/galeneastro/32190196/2095220/2095220_90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14348" y="857232"/>
            <a:ext cx="7851648" cy="2143140"/>
          </a:xfrm>
        </p:spPr>
        <p:txBody>
          <a:bodyPr>
            <a:noAutofit/>
          </a:bodyPr>
          <a:lstStyle/>
          <a:p>
            <a:pPr algn="ctr"/>
            <a:r>
              <a:rPr lang="ru-RU" sz="7200" dirty="0" err="1"/>
              <a:t>Асновы</a:t>
            </a:r>
            <a:r>
              <a:rPr lang="ru-RU" sz="7200" dirty="0"/>
              <a:t> </a:t>
            </a:r>
            <a:r>
              <a:rPr lang="ru-RU" sz="7200" dirty="0" err="1"/>
              <a:t>моўнай</a:t>
            </a:r>
            <a:r>
              <a:rPr lang="ru-RU" sz="7200" dirty="0"/>
              <a:t> культуры, </a:t>
            </a:r>
            <a:r>
              <a:rPr lang="ru-RU" sz="8000" dirty="0"/>
              <a:t>3 </a:t>
            </a:r>
            <a:r>
              <a:rPr lang="ru-RU" sz="8000" dirty="0" err="1"/>
              <a:t>клас</a:t>
            </a:r>
            <a:endParaRPr lang="ru-RU" sz="72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0034" y="3286124"/>
            <a:ext cx="8324880" cy="345524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be-BY" sz="6600" dirty="0"/>
              <a:t>Тэма </a:t>
            </a:r>
            <a:r>
              <a:rPr lang="be-BY" sz="6600" dirty="0" smtClean="0"/>
              <a:t> 13. </a:t>
            </a:r>
          </a:p>
          <a:p>
            <a:pPr algn="ctr"/>
            <a:r>
              <a:rPr lang="be-BY" sz="6900" b="1" dirty="0" smtClean="0"/>
              <a:t>У  гасцях   у  млынара. </a:t>
            </a:r>
          </a:p>
          <a:p>
            <a:pPr algn="ctr"/>
            <a:r>
              <a:rPr lang="be-BY" sz="6900" b="1" dirty="0" smtClean="0"/>
              <a:t>Адкуль  бярэцца  мука</a:t>
            </a:r>
          </a:p>
          <a:p>
            <a:endParaRPr lang="be-BY" sz="1400" dirty="0" smtClean="0"/>
          </a:p>
          <a:p>
            <a:r>
              <a:rPr lang="be-BY" sz="1800" dirty="0"/>
              <a:t>Падрыхтавала: </a:t>
            </a:r>
          </a:p>
          <a:p>
            <a:r>
              <a:rPr lang="be-BY" sz="1800" b="1" i="1" dirty="0"/>
              <a:t>Кралько Іна Францаўна</a:t>
            </a:r>
            <a:r>
              <a:rPr lang="be-BY" sz="1800" i="1" dirty="0"/>
              <a:t>,</a:t>
            </a:r>
          </a:p>
          <a:p>
            <a:r>
              <a:rPr lang="be-BY" sz="1800" i="1" dirty="0"/>
              <a:t>настаўнік вышэйшай катэгорыі</a:t>
            </a:r>
          </a:p>
          <a:p>
            <a:r>
              <a:rPr lang="be-BY" sz="1800" i="1" dirty="0"/>
              <a:t>Заслаўскай СШ № 2  імя М. К. Пуцейкі</a:t>
            </a:r>
            <a:endParaRPr lang="be-BY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71546"/>
            <a:ext cx="8472518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e-BY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Чаму  млынароў  раней  вельмі  паважалі?</a:t>
            </a:r>
          </a:p>
          <a:p>
            <a:pPr>
              <a:buNone/>
            </a:pPr>
            <a:r>
              <a:rPr lang="be-BY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Якія  дні  лічыліся  святочнымі  для  млынара?</a:t>
            </a:r>
          </a:p>
          <a:p>
            <a:pPr>
              <a:buNone/>
            </a:pPr>
            <a:r>
              <a:rPr lang="be-BY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Якія  новыя  словы </a:t>
            </a:r>
            <a:r>
              <a:rPr lang="be-BY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  </a:t>
            </a:r>
            <a:r>
              <a:rPr lang="be-BY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сёння  вывучылі?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357562"/>
            <a:ext cx="850112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71504"/>
          </a:xfrm>
        </p:spPr>
        <p:txBody>
          <a:bodyPr>
            <a:noAutofit/>
          </a:bodyPr>
          <a:lstStyle/>
          <a:p>
            <a:pPr algn="ctr"/>
            <a:r>
              <a:rPr lang="be-BY" sz="4800" b="1" dirty="0"/>
              <a:t>Спіс  выкарыстаных  крыніц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429288"/>
          </a:xfrm>
        </p:spPr>
        <p:txBody>
          <a:bodyPr>
            <a:normAutofit fontScale="92500" lnSpcReduction="20000"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be-BY" sz="1100" dirty="0"/>
              <a:t>Асновы моўнай культуры: 3-і клас : планы-канспекты факультатыўных заняткаў для настаўнікаў устаноў агул. сярэд. адукацыі з беларус. </a:t>
            </a:r>
            <a:br>
              <a:rPr lang="be-BY" sz="1100" dirty="0"/>
            </a:br>
            <a:r>
              <a:rPr lang="be-BY" sz="1100" dirty="0"/>
              <a:t>і рус. мовамі навучання / Т. Ю. Аброськіна. — Мінск : Сэр-Віт, 2023. — 104 с.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be-BY" sz="1100" dirty="0"/>
              <a:t>Асновы моўнай культуры: 3-і клас: рабочы сшытак : дапаможнік па факультатыўных занятках для вучняў устаноў агул. сярэд. адукацыі </a:t>
            </a:r>
            <a:br>
              <a:rPr lang="be-BY" sz="1100" dirty="0"/>
            </a:br>
            <a:r>
              <a:rPr lang="be-BY" sz="1100" dirty="0"/>
              <a:t>з беларус. і рус. мовамі навучання / Т. Ю. Аброськіна. — Мінск : Сэр-Віт, 2023. — 72 с.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2"/>
              </a:rPr>
              <a:t>https://welcomekursk.ru/uploads/70330284406ef11ea0161c2b4b003ba7.jpg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3"/>
              </a:rPr>
              <a:t>https://i.pinimg.com/originals/01/0a/bf/010abf06280726fc1b81e8891424a2fa.jpg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4"/>
              </a:rPr>
              <a:t>https://i.pinimg.com/originals/9f/b2/5e/9fb25e6837fc815a51866dccba0f4e0a.gif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5"/>
              </a:rPr>
              <a:t>https://rusturinvest.ru/public/region/images/55d91ad90003990f4a13a1f5f7202eb4c5253457.gif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6"/>
              </a:rPr>
              <a:t>https://i.ytimg.com/vi/5XM20u4j5B8/maxresdefault.jpg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7"/>
              </a:rPr>
              <a:t>https://mf.b37mrtl.ru/rbthmedia/images/2021.09/original/6135c9e185600a738f2f3d54.jpg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8"/>
              </a:rPr>
              <a:t>https://i.ytimg.com/vi/5WbYu9XHQPw/maxresdefault.jpg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9"/>
              </a:rPr>
              <a:t>https://cdnn1.img.sputnik.az/img/42299/81/422998128_196:0:1914:1080_1920x0_80_0_0_3240b0f9c5a59a9b753af22b54033329.jpg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0"/>
              </a:rPr>
              <a:t>https://ic.pics.livejournal.com/linata18/26980079/79910/79910_900.jpg</a:t>
            </a:r>
            <a:r>
              <a:rPr lang="ru-RU" sz="1100" dirty="0"/>
              <a:t>. — </a:t>
            </a:r>
            <a:r>
              <a:rPr lang="be-BY" sz="1100" dirty="0"/>
              <a:t>Дата доступу: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1"/>
              </a:rPr>
              <a:t>https://img4.tourbina.ru/photos.4/8/4/2/0/6/1160248/big.photo/I-zhernova-i-lopasti-.jpg</a:t>
            </a:r>
            <a:r>
              <a:rPr lang="ru-RU" sz="1100" dirty="0"/>
              <a:t>. — </a:t>
            </a:r>
            <a:r>
              <a:rPr lang="be-BY" sz="1100" dirty="0"/>
              <a:t>Дата доступу: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2"/>
              </a:rPr>
              <a:t>https://ais.by/sites/ais.by/files/gallery/pics/%5Bsite-date-dd%5D-%5Bsite-date-mm%5D-%5Bsite-date-yy%5D/%5Buser-id%5D/img_3525.jpg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3"/>
              </a:rPr>
              <a:t>https://static.tildacdn.com/tild3865-6666-4630-b861-393736373762/296A0497.jpg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4"/>
              </a:rPr>
              <a:t>https://ic.pics.livejournal.com/galeneastro/32190196/2095220/2095220_900.jpg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5"/>
              </a:rPr>
              <a:t>https://i.ytimg.com/vi/TF3e6t1s6OY/maxresdefault.jpg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6"/>
              </a:rPr>
              <a:t>https://i.imgur.com/Pvy8FiN.jpg</a:t>
            </a:r>
            <a:r>
              <a:rPr lang="ru-RU" sz="1100" dirty="0"/>
              <a:t>. — Дата доступу:</a:t>
            </a:r>
            <a:r>
              <a:rPr lang="be-BY" sz="1100" dirty="0"/>
              <a:t> 12.08.2024.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7"/>
              </a:rPr>
              <a:t>https://anichkov-most.ru/wp-content/uploads/2020/04/komplekt-svistulek-02.png</a:t>
            </a:r>
            <a:r>
              <a:rPr lang="ru-RU" sz="1100" dirty="0"/>
              <a:t>. — Дата доступу:</a:t>
            </a:r>
            <a:r>
              <a:rPr lang="be-BY" sz="1100" dirty="0"/>
              <a:t> 13.08.2024.</a:t>
            </a:r>
            <a:endParaRPr lang="ru-RU" sz="1100" dirty="0"/>
          </a:p>
          <a:p>
            <a:pPr marL="228600" lvl="0" indent="-228600">
              <a:buFont typeface="+mj-lt"/>
              <a:buAutoNum type="arabicPeriod"/>
            </a:pPr>
            <a:r>
              <a:rPr lang="ru-RU" sz="1100" dirty="0"/>
              <a:t>[</a:t>
            </a:r>
            <a:r>
              <a:rPr lang="ru-RU" sz="1100" dirty="0" err="1"/>
              <a:t>Электронны</a:t>
            </a:r>
            <a:r>
              <a:rPr lang="ru-RU" sz="1100" dirty="0"/>
              <a:t> </a:t>
            </a:r>
            <a:r>
              <a:rPr lang="ru-RU" sz="1100" dirty="0" err="1"/>
              <a:t>рэсурс</a:t>
            </a:r>
            <a:r>
              <a:rPr lang="ru-RU" sz="1100" dirty="0"/>
              <a:t>]. — </a:t>
            </a:r>
            <a:r>
              <a:rPr lang="be-BY" sz="1100" dirty="0"/>
              <a:t>Рэжым доступу: </a:t>
            </a:r>
            <a:r>
              <a:rPr lang="ru-RU" sz="1100" dirty="0">
                <a:hlinkClick r:id="rId18"/>
              </a:rPr>
              <a:t>https://bel.cultreg.ru/uploads/2690b73fa26648a7e75bca5c8829dbf6.jpeg</a:t>
            </a:r>
            <a:r>
              <a:rPr lang="ru-RU" sz="1100" dirty="0"/>
              <a:t> . — Дата доступу:</a:t>
            </a:r>
            <a:r>
              <a:rPr lang="be-BY" sz="1100" dirty="0"/>
              <a:t> 12.08.2024</a:t>
            </a:r>
            <a:r>
              <a:rPr lang="be-BY" sz="1100" dirty="0" smtClean="0"/>
              <a:t>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be-BY" sz="6000" b="1" dirty="0" smtClean="0"/>
              <a:t>Успамінаем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/>
          <a:lstStyle/>
          <a:p>
            <a:pPr indent="0" algn="just">
              <a:buNone/>
            </a:pPr>
            <a:r>
              <a:rPr lang="be-BY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Кераміка 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вырабы  з гліны, якія абпальваюцца для трываласці і водаўстойлівасці.</a:t>
            </a:r>
          </a:p>
          <a:p>
            <a:pPr indent="0" algn="just">
              <a:buNone/>
            </a:pPr>
            <a:r>
              <a:rPr lang="be-BY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Танны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недарагі, які каштуе вельмі мала.</a:t>
            </a:r>
          </a:p>
        </p:txBody>
      </p:sp>
      <p:pic>
        <p:nvPicPr>
          <p:cNvPr id="8" name="Содержимое 3" descr="Picture background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278571"/>
            <a:ext cx="44291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3349997"/>
            <a:ext cx="421481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286016"/>
          </a:xfrm>
        </p:spPr>
        <p:txBody>
          <a:bodyPr>
            <a:noAutofit/>
          </a:bodyPr>
          <a:lstStyle/>
          <a:p>
            <a:pPr algn="ctr"/>
            <a:r>
              <a:rPr lang="be-BY" sz="5400" b="1" dirty="0" smtClean="0"/>
              <a:t>У  гасцях  у  млынара.</a:t>
            </a:r>
            <a:br>
              <a:rPr lang="be-BY" sz="5400" b="1" dirty="0" smtClean="0"/>
            </a:br>
            <a:r>
              <a:rPr lang="be-BY" sz="5400" b="1" dirty="0" smtClean="0"/>
              <a:t>Адкуль  бярэцца  мука</a:t>
            </a:r>
            <a:br>
              <a:rPr lang="be-BY" sz="5400" b="1" dirty="0" smtClean="0"/>
            </a:br>
            <a:r>
              <a:rPr lang="be-BY" sz="4000" b="1" dirty="0" smtClean="0"/>
              <a:t>Слоўнікавая  </a:t>
            </a:r>
            <a:r>
              <a:rPr lang="be-BY" sz="4000" b="1" dirty="0" smtClean="0"/>
              <a:t>работа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786034"/>
            <a:ext cx="8472518" cy="4071966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be-BY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Гаць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плаціна,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якую ставяць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 павысіць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узровень  вады ў  рацэ; запруда.</a:t>
            </a:r>
          </a:p>
          <a:p>
            <a:pPr indent="0" algn="just">
              <a:buNone/>
            </a:pPr>
            <a:r>
              <a:rPr lang="be-BY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Жорны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прылада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памолу зерня, складаецца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двух дыскападобных камянёў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buNone/>
            </a:pPr>
            <a:r>
              <a:rPr lang="be-BY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Млын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збудаванне, якое  абсталявана механізмам для  абмалоту зерня.</a:t>
            </a:r>
          </a:p>
          <a:p>
            <a:pPr indent="0" algn="just">
              <a:buNone/>
            </a:pPr>
            <a:r>
              <a:rPr lang="be-BY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Млынар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уладальнік 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млына 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 работнік на млыне; мукамол.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/>
          <a:srcRect l="39020"/>
          <a:stretch>
            <a:fillRect/>
          </a:stretch>
        </p:blipFill>
        <p:spPr bwMode="auto">
          <a:xfrm>
            <a:off x="0" y="0"/>
            <a:ext cx="402886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/>
          <a:srcRect b="24658"/>
          <a:stretch>
            <a:fillRect/>
          </a:stretch>
        </p:blipFill>
        <p:spPr bwMode="auto">
          <a:xfrm>
            <a:off x="4000497" y="0"/>
            <a:ext cx="514350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7" y="3286124"/>
            <a:ext cx="514350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357694"/>
            <a:ext cx="400049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357562"/>
            <a:ext cx="557213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3"/>
            <a:ext cx="358616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0"/>
            <a:ext cx="557213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icture background"/>
          <p:cNvPicPr/>
          <p:nvPr/>
        </p:nvPicPr>
        <p:blipFill>
          <a:blip r:embed="rId5"/>
          <a:srcRect r="28510"/>
          <a:stretch>
            <a:fillRect/>
          </a:stretch>
        </p:blipFill>
        <p:spPr bwMode="auto">
          <a:xfrm>
            <a:off x="0" y="0"/>
            <a:ext cx="357186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/>
              <a:t>Ф</a:t>
            </a:r>
            <a:r>
              <a:rPr lang="be-BY" sz="6000" b="1" i="1" dirty="0" smtClean="0"/>
              <a:t>ізкультхвілінка </a:t>
            </a:r>
            <a:endParaRPr lang="ru-RU" sz="6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3578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be-BY" sz="3600" dirty="0" smtClean="0"/>
              <a:t>Весела на рэчцы </a:t>
            </a:r>
          </a:p>
          <a:p>
            <a:pPr>
              <a:buNone/>
            </a:pPr>
            <a:r>
              <a:rPr lang="be-BY" sz="3600" dirty="0" smtClean="0"/>
              <a:t>І траве, і кветцы,</a:t>
            </a:r>
          </a:p>
          <a:p>
            <a:pPr>
              <a:buNone/>
            </a:pPr>
            <a:r>
              <a:rPr lang="be-BY" sz="3600" dirty="0" smtClean="0"/>
              <a:t>І крылатым пташкам,</a:t>
            </a:r>
          </a:p>
          <a:p>
            <a:pPr>
              <a:buNone/>
            </a:pPr>
            <a:r>
              <a:rPr lang="be-BY" sz="3600" dirty="0" smtClean="0"/>
              <a:t>Мошкам і мурашкам, </a:t>
            </a:r>
          </a:p>
          <a:p>
            <a:pPr>
              <a:buNone/>
            </a:pPr>
            <a:r>
              <a:rPr lang="be-BY" sz="3600" dirty="0" smtClean="0"/>
              <a:t>І крыклівым дзеткам,</a:t>
            </a:r>
          </a:p>
          <a:p>
            <a:pPr>
              <a:buNone/>
            </a:pPr>
            <a:r>
              <a:rPr lang="be-BY" sz="3600" dirty="0" smtClean="0"/>
              <a:t>Асабліва леткам:</a:t>
            </a:r>
          </a:p>
          <a:p>
            <a:pPr>
              <a:buNone/>
            </a:pPr>
            <a:r>
              <a:rPr lang="be-BY" sz="3600" dirty="0" smtClean="0"/>
              <a:t>У рачулцы купаюцца,</a:t>
            </a:r>
          </a:p>
          <a:p>
            <a:pPr>
              <a:buNone/>
            </a:pPr>
            <a:r>
              <a:rPr lang="be-BY" sz="3600" dirty="0" smtClean="0"/>
              <a:t>У пясочку валяюцца. </a:t>
            </a:r>
          </a:p>
          <a:p>
            <a:pPr>
              <a:buNone/>
            </a:pPr>
            <a:r>
              <a:rPr lang="be-BY" i="1" dirty="0" smtClean="0"/>
              <a:t>                                      Я</a:t>
            </a:r>
            <a:r>
              <a:rPr lang="be-BY" i="1" dirty="0" smtClean="0"/>
              <a:t>. Колас</a:t>
            </a:r>
            <a:endParaRPr lang="ru-RU" i="1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857364"/>
            <a:ext cx="40004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Autofit/>
          </a:bodyPr>
          <a:lstStyle/>
          <a:p>
            <a:pPr algn="ctr"/>
            <a:r>
              <a:rPr lang="be-BY" sz="6000" b="1" dirty="0" smtClean="0"/>
              <a:t>Загадкі 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52988"/>
          </a:xfrm>
        </p:spPr>
        <p:txBody>
          <a:bodyPr/>
          <a:lstStyle/>
          <a:p>
            <a:pPr>
              <a:buNone/>
            </a:pPr>
            <a:r>
              <a:rPr lang="be-BY" dirty="0" smtClean="0"/>
              <a:t>Крыламі  махае,  а  ляцець не  можа.</a:t>
            </a:r>
          </a:p>
          <a:p>
            <a:pPr>
              <a:buNone/>
            </a:pPr>
            <a:r>
              <a:rPr lang="be-BY" i="1" dirty="0" smtClean="0">
                <a:solidFill>
                  <a:srgbClr val="FF0000"/>
                </a:solidFill>
              </a:rPr>
              <a:t>(Млын, вятрак.)</a:t>
            </a:r>
          </a:p>
          <a:p>
            <a:pPr>
              <a:buNone/>
            </a:pPr>
            <a:r>
              <a:rPr lang="be-BY" dirty="0" smtClean="0"/>
              <a:t>Круціцца, верціцца цэлы век, а  не  чалавек.</a:t>
            </a:r>
          </a:p>
          <a:p>
            <a:pPr>
              <a:buNone/>
            </a:pPr>
            <a:r>
              <a:rPr lang="be-BY" i="1" dirty="0" smtClean="0">
                <a:solidFill>
                  <a:srgbClr val="FF0000"/>
                </a:solidFill>
              </a:rPr>
              <a:t>(Млын.)</a:t>
            </a:r>
          </a:p>
          <a:p>
            <a:pPr>
              <a:buNone/>
            </a:pPr>
            <a:r>
              <a:rPr lang="be-BY" dirty="0" smtClean="0"/>
              <a:t>Трасецца, калоціцца, аб усім на свеце клапоціцца.</a:t>
            </a:r>
          </a:p>
          <a:p>
            <a:pPr>
              <a:buNone/>
            </a:pPr>
            <a:r>
              <a:rPr lang="be-BY" i="1" dirty="0" smtClean="0">
                <a:solidFill>
                  <a:srgbClr val="FF0000"/>
                </a:solidFill>
              </a:rPr>
              <a:t>(Жорны.)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/>
          <a:srcRect l="23230" r="21239"/>
          <a:stretch>
            <a:fillRect/>
          </a:stretch>
        </p:blipFill>
        <p:spPr bwMode="auto">
          <a:xfrm>
            <a:off x="6072198" y="3933056"/>
            <a:ext cx="250033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500570"/>
            <a:ext cx="3786214" cy="210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4714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/>
          <a:srcRect b="24658"/>
          <a:stretch>
            <a:fillRect/>
          </a:stretch>
        </p:blipFill>
        <p:spPr bwMode="auto">
          <a:xfrm>
            <a:off x="3643307" y="3571876"/>
            <a:ext cx="550069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7" y="0"/>
            <a:ext cx="442912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364330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cture background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0"/>
            <a:ext cx="5646952" cy="40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43306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7" y="4000504"/>
            <a:ext cx="550069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3447"/>
            <a:ext cx="364330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rot="16200000" flipH="1">
            <a:off x="-250065" y="5322107"/>
            <a:ext cx="1143008" cy="714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0800000" flipV="1">
            <a:off x="7143768" y="357166"/>
            <a:ext cx="1643074" cy="107157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857620" y="4429132"/>
            <a:ext cx="1785950" cy="135732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2571748" y="214302"/>
            <a:ext cx="928670" cy="50006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2334</TotalTime>
  <Words>210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Асновы моўнай культуры, 3 клас</vt:lpstr>
      <vt:lpstr>Успамінаем</vt:lpstr>
      <vt:lpstr>У  гасцях  у  млынара. Адкуль  бярэцца  мука Слоўнікавая  работа</vt:lpstr>
      <vt:lpstr>Презентация PowerPoint</vt:lpstr>
      <vt:lpstr>Презентация PowerPoint</vt:lpstr>
      <vt:lpstr>Фізкультхвілінка </vt:lpstr>
      <vt:lpstr>Загадкі </vt:lpstr>
      <vt:lpstr>Презентация PowerPoint</vt:lpstr>
      <vt:lpstr>Презентация PowerPoint</vt:lpstr>
      <vt:lpstr>Презентация PowerPoint</vt:lpstr>
      <vt:lpstr>Спіс  выкарыстаных  крыніц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Яна Капуста</cp:lastModifiedBy>
  <cp:revision>280</cp:revision>
  <dcterms:created xsi:type="dcterms:W3CDTF">2024-06-18T15:25:29Z</dcterms:created>
  <dcterms:modified xsi:type="dcterms:W3CDTF">2024-10-17T13:53:12Z</dcterms:modified>
</cp:coreProperties>
</file>