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356" r:id="rId3"/>
    <p:sldId id="357" r:id="rId4"/>
    <p:sldId id="358" r:id="rId5"/>
    <p:sldId id="359" r:id="rId6"/>
    <p:sldId id="360" r:id="rId7"/>
    <p:sldId id="353" r:id="rId8"/>
    <p:sldId id="363" r:id="rId9"/>
    <p:sldId id="36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nichkov-most.ru/wp-content/uploads/2020/04/komplekt-svistulek-02.png" TargetMode="External"/><Relationship Id="rId13" Type="http://schemas.openxmlformats.org/officeDocument/2006/relationships/hyperlink" Target="https://bel.cultreg.ru/uploads/2690b73fa26648a7e75bca5c8829dbf6.jpeg" TargetMode="External"/><Relationship Id="rId3" Type="http://schemas.openxmlformats.org/officeDocument/2006/relationships/hyperlink" Target="https://gorlonosik.ru/wp-content/uploads/2023/10/sa-9-scaled.jpg" TargetMode="External"/><Relationship Id="rId7" Type="http://schemas.openxmlformats.org/officeDocument/2006/relationships/hyperlink" Target="https://i.pinimg.com/originals/7f/57/11/7f57113601d958ee38a6f023b2dacdf0.png" TargetMode="External"/><Relationship Id="rId12" Type="http://schemas.openxmlformats.org/officeDocument/2006/relationships/hyperlink" Target="https://cs5.livemaster.ru/storage/41/c0/dd0135afe1523987a3248d6142jy--muzykalnye-instrumenty-svistulki-svistulka-zajchik.jpg" TargetMode="External"/><Relationship Id="rId2" Type="http://schemas.openxmlformats.org/officeDocument/2006/relationships/hyperlink" Target="https://i10.fotocdn.net/s204/5ce6f327be54fc6d/public_pin_l/228527609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deheart.com/media/productphoto/465/50569283/1_03_IMG_6976.jpg" TargetMode="External"/><Relationship Id="rId11" Type="http://schemas.openxmlformats.org/officeDocument/2006/relationships/hyperlink" Target="https://img.razrisyika.ru/kart/63/1200/250610-glinyanaya-igrushka-26.jpg" TargetMode="External"/><Relationship Id="rId5" Type="http://schemas.openxmlformats.org/officeDocument/2006/relationships/hyperlink" Target="https://madeheart.com/media/productphoto/582/41283548/1_73_2.jpg" TargetMode="External"/><Relationship Id="rId10" Type="http://schemas.openxmlformats.org/officeDocument/2006/relationships/hyperlink" Target="https://i.pinimg.com/originals/2c/47/57/2c4757acf492f439e13712abe8cadc15.jpg" TargetMode="External"/><Relationship Id="rId4" Type="http://schemas.openxmlformats.org/officeDocument/2006/relationships/hyperlink" Target="https://api.vmuzey.com/static/event/E145118618308/0e43d6cfeb7e9cee-w820-h440.jpg" TargetMode="External"/><Relationship Id="rId9" Type="http://schemas.openxmlformats.org/officeDocument/2006/relationships/hyperlink" Target="https://i.imgur.com/Pvy8Fi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/>
              <a:t>Асновы</a:t>
            </a:r>
            <a:r>
              <a:rPr lang="ru-RU" sz="7200" dirty="0"/>
              <a:t> </a:t>
            </a:r>
            <a:r>
              <a:rPr lang="ru-RU" sz="7200" dirty="0" err="1"/>
              <a:t>моўнай</a:t>
            </a:r>
            <a:r>
              <a:rPr lang="ru-RU" sz="7200" dirty="0"/>
              <a:t> культуры, </a:t>
            </a:r>
            <a:r>
              <a:rPr lang="ru-RU" sz="8000" dirty="0"/>
              <a:t>3 </a:t>
            </a:r>
            <a:r>
              <a:rPr lang="ru-RU" sz="8000" dirty="0" err="1"/>
              <a:t>клас</a:t>
            </a:r>
            <a:endParaRPr lang="ru-RU" sz="72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e-BY" sz="6600" dirty="0"/>
              <a:t>Тэма </a:t>
            </a:r>
            <a:r>
              <a:rPr lang="be-BY" sz="6600" dirty="0" smtClean="0"/>
              <a:t> 12. </a:t>
            </a:r>
          </a:p>
          <a:p>
            <a:pPr algn="ctr"/>
            <a:r>
              <a:rPr lang="be-BY" sz="6800" dirty="0" smtClean="0"/>
              <a:t>Беларуская  кераміка</a:t>
            </a:r>
            <a:endParaRPr lang="be-BY" sz="1400" dirty="0" smtClean="0"/>
          </a:p>
          <a:p>
            <a:endParaRPr lang="be-BY" sz="1400" dirty="0" smtClean="0"/>
          </a:p>
          <a:p>
            <a:r>
              <a:rPr lang="be-BY" sz="1400" dirty="0"/>
              <a:t>Падрыхтавала: </a:t>
            </a:r>
          </a:p>
          <a:p>
            <a:r>
              <a:rPr lang="be-BY" sz="1400" b="1" i="1" dirty="0"/>
              <a:t>Кралько Іна Францаўна</a:t>
            </a:r>
            <a:r>
              <a:rPr lang="be-BY" sz="1400" i="1" dirty="0"/>
              <a:t>,</a:t>
            </a:r>
          </a:p>
          <a:p>
            <a:r>
              <a:rPr lang="be-BY" sz="1400" i="1" dirty="0"/>
              <a:t>настаўнік вышэйшай катэгорыі</a:t>
            </a:r>
          </a:p>
          <a:p>
            <a:r>
              <a:rPr lang="be-BY" sz="1400" i="1" dirty="0"/>
              <a:t>Заслаўскай СШ № 2  імя М. К. Пуцейкі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/>
              <a:t>Спіс  выкарыстаных  крыніц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lnSpcReduction="10000"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be-BY" sz="1100" dirty="0"/>
              <a:t>Асновы моўнай культуры: 3-і клас : планы-канспекты факультатыўных заняткаў для настаўнікаў устаноў агул. сярэд. адукацыі з беларус. </a:t>
            </a:r>
            <a:br>
              <a:rPr lang="be-BY" sz="1100" dirty="0"/>
            </a:br>
            <a:r>
              <a:rPr lang="be-BY" sz="1100" dirty="0"/>
              <a:t>і рус. мовамі навучання / Т. Ю. Аброськіна. — Мінск : Сэр-Віт, 2023. — 104 с.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be-BY" sz="1100" dirty="0"/>
              <a:t>Асновы моўнай культуры: 3-і клас: рабочы сшытак : дапаможнік па факультатыўных занятках для вучняў устаноў агул. сярэд. адукацыі </a:t>
            </a:r>
            <a:br>
              <a:rPr lang="be-BY" sz="1100" dirty="0"/>
            </a:br>
            <a:r>
              <a:rPr lang="be-BY" sz="1100" dirty="0"/>
              <a:t>з беларус. і рус. мовамі навучання / Т. Ю. Аброськіна. — Мінск : Сэр-Віт, 2023. — 72 с.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2"/>
              </a:rPr>
              <a:t>https://i10.fotocdn.net/s204/5ce6f327be54fc6d/public_pin_l/2285276090.jpg</a:t>
            </a:r>
            <a:r>
              <a:rPr lang="ru-RU" sz="1100" u="sng" dirty="0"/>
              <a:t>. — Дата доступу:</a:t>
            </a:r>
            <a:r>
              <a:rPr lang="be-BY" sz="1100" dirty="0"/>
              <a:t>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3"/>
              </a:rPr>
              <a:t>https://gorlonosik.ru/wp-content/uploads/2023/10/sa-9-scaled.jpg</a:t>
            </a:r>
            <a:r>
              <a:rPr lang="ru-RU" sz="1100" u="sng" dirty="0"/>
              <a:t>. — </a:t>
            </a:r>
            <a:r>
              <a:rPr lang="be-BY" sz="1100" dirty="0"/>
              <a:t>Дата доступу: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4"/>
              </a:rPr>
              <a:t>https://api.vmuzey.com/static/event/E145118618308/0e43d6cfeb7e9cee-w820-h440.jpg</a:t>
            </a:r>
            <a:r>
              <a:rPr lang="ru-RU" sz="1100" u="sng" dirty="0"/>
              <a:t> . — Дата доступу:</a:t>
            </a:r>
            <a:r>
              <a:rPr lang="be-BY" sz="1100" dirty="0"/>
              <a:t>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5"/>
              </a:rPr>
              <a:t>https://madeheart.com/media/productphoto/582/41283548/1_73_2.jpg</a:t>
            </a:r>
            <a:r>
              <a:rPr lang="ru-RU" sz="1100" u="sng" dirty="0"/>
              <a:t> . — Дата доступу:</a:t>
            </a:r>
            <a:r>
              <a:rPr lang="be-BY" sz="1100" dirty="0"/>
              <a:t>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6"/>
              </a:rPr>
              <a:t>https://madeheart.com/media/productphoto/465/50569283/1_03_IMG_6976.jpg</a:t>
            </a:r>
            <a:r>
              <a:rPr lang="ru-RU" sz="1100" u="sng" dirty="0"/>
              <a:t>. — Дата доступу:</a:t>
            </a:r>
            <a:r>
              <a:rPr lang="be-BY" sz="1100" dirty="0"/>
              <a:t>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7"/>
              </a:rPr>
              <a:t>https://i.pinimg.com/originals/7f/57/11/7f57113601d958ee38a6f023b2dacdf0.png</a:t>
            </a:r>
            <a:r>
              <a:rPr lang="ru-RU" sz="1100" dirty="0"/>
              <a:t>. — </a:t>
            </a:r>
            <a:r>
              <a:rPr lang="be-BY" sz="1100" dirty="0"/>
              <a:t>Дата доступу: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8"/>
              </a:rPr>
              <a:t>https://anichkov-most.ru/wp-content/uploads/2020/04/komplekt-svistulek-02.png</a:t>
            </a:r>
            <a:r>
              <a:rPr lang="ru-RU" sz="1100" u="sng" dirty="0"/>
              <a:t>. — Дата доступу:</a:t>
            </a:r>
            <a:r>
              <a:rPr lang="be-BY" sz="1100" dirty="0"/>
              <a:t>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9"/>
              </a:rPr>
              <a:t>https://i.imgur.com/Pvy8FiN.jpg</a:t>
            </a:r>
            <a:r>
              <a:rPr lang="ru-RU" sz="1100" dirty="0"/>
              <a:t>. — Дата доступу:</a:t>
            </a:r>
            <a:r>
              <a:rPr lang="be-BY" sz="1100" dirty="0"/>
              <a:t>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10"/>
              </a:rPr>
              <a:t>https://i.pinimg.com/originals/2c/47/57/2c4757acf492f439e13712abe8cadc15.jpg</a:t>
            </a:r>
            <a:r>
              <a:rPr lang="ru-RU" sz="1100" u="sng" dirty="0"/>
              <a:t>. — Дата доступу:</a:t>
            </a:r>
            <a:r>
              <a:rPr lang="be-BY" sz="1100" dirty="0"/>
              <a:t>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11"/>
              </a:rPr>
              <a:t>https://img.razrisyika.ru/kart/63/1200/250610-glinyanaya-igrushka-26.jpg</a:t>
            </a:r>
            <a:r>
              <a:rPr lang="ru-RU" sz="1100" u="sng" dirty="0"/>
              <a:t>. — Дата доступу:</a:t>
            </a:r>
            <a:r>
              <a:rPr lang="be-BY" sz="1100" dirty="0"/>
              <a:t>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12"/>
              </a:rPr>
              <a:t>https://cs5.livemaster.ru/storage/41/c0/dd0135afe1523987a3248d6142jy--muzykalnye-instrumenty-svistulki-svistulka-zajchik.jpg</a:t>
            </a:r>
            <a:r>
              <a:rPr lang="ru-RU" sz="1100" u="sng" dirty="0"/>
              <a:t>. — Дата доступу:</a:t>
            </a:r>
            <a:r>
              <a:rPr lang="be-BY" sz="1100" dirty="0"/>
              <a:t>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dirty="0"/>
              <a:t>https://storage01.sb.by/iblock/cbc/cbcfdb2750b3b5775abda9d5ba971c55.jpg. — Дата доступу:</a:t>
            </a:r>
            <a:r>
              <a:rPr lang="be-BY" sz="1100" dirty="0"/>
              <a:t> 12.08.2024.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[</a:t>
            </a:r>
            <a:r>
              <a:rPr lang="ru-RU" sz="1100" dirty="0" err="1"/>
              <a:t>Электронны</a:t>
            </a:r>
            <a:r>
              <a:rPr lang="ru-RU" sz="1100" dirty="0"/>
              <a:t> </a:t>
            </a:r>
            <a:r>
              <a:rPr lang="ru-RU" sz="1100" dirty="0" err="1"/>
              <a:t>рэсурс</a:t>
            </a:r>
            <a:r>
              <a:rPr lang="ru-RU" sz="1100" dirty="0"/>
              <a:t>]. — </a:t>
            </a:r>
            <a:r>
              <a:rPr lang="be-BY" sz="1100" dirty="0"/>
              <a:t>Рэжым доступу: </a:t>
            </a:r>
            <a:r>
              <a:rPr lang="ru-RU" sz="1100" u="sng" dirty="0">
                <a:hlinkClick r:id="rId13"/>
              </a:rPr>
              <a:t>https://bel.cultreg.ru/uploads/2690b73fa26648a7e75bca5c8829dbf6.jpeg</a:t>
            </a:r>
            <a:r>
              <a:rPr lang="ru-RU" sz="1100" dirty="0"/>
              <a:t>. — Дата доступу:</a:t>
            </a:r>
            <a:r>
              <a:rPr lang="be-BY" sz="1100" dirty="0"/>
              <a:t> 12.08.2024.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/>
              <a:t>Успамінаем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50720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e-BY" sz="4400" b="1" dirty="0" smtClean="0"/>
              <a:t>кялг</a:t>
            </a:r>
          </a:p>
          <a:p>
            <a:pPr>
              <a:buNone/>
            </a:pPr>
            <a:r>
              <a:rPr lang="be-BY" sz="4400" b="1" dirty="0" smtClean="0"/>
              <a:t>касім</a:t>
            </a:r>
          </a:p>
          <a:p>
            <a:pPr>
              <a:buNone/>
            </a:pPr>
            <a:r>
              <a:rPr lang="be-BY" sz="4400" b="1" dirty="0" smtClean="0"/>
              <a:t>кіолс</a:t>
            </a:r>
          </a:p>
          <a:p>
            <a:pPr>
              <a:buNone/>
            </a:pPr>
            <a:r>
              <a:rPr lang="be-BY" sz="4400" b="1" dirty="0" smtClean="0"/>
              <a:t>абзн</a:t>
            </a:r>
          </a:p>
          <a:p>
            <a:pPr>
              <a:buNone/>
            </a:pPr>
            <a:r>
              <a:rPr lang="be-BY" sz="4400" b="1" dirty="0" smtClean="0"/>
              <a:t>рёмакац</a:t>
            </a:r>
          </a:p>
          <a:p>
            <a:pPr>
              <a:buNone/>
            </a:pPr>
            <a:r>
              <a:rPr lang="be-BY" sz="4400" b="1" dirty="0" smtClean="0"/>
              <a:t>раніпк</a:t>
            </a:r>
          </a:p>
          <a:p>
            <a:pPr>
              <a:buNone/>
            </a:pPr>
            <a:endParaRPr lang="be-BY" sz="4400" b="1" dirty="0" smtClean="0"/>
          </a:p>
          <a:p>
            <a:pPr>
              <a:buNone/>
            </a:pPr>
            <a:endParaRPr lang="be-BY" sz="3900" b="1" dirty="0" smtClean="0"/>
          </a:p>
          <a:p>
            <a:pPr>
              <a:buNone/>
            </a:pPr>
            <a:r>
              <a:rPr lang="be-BY" sz="3600" b="1" i="1" dirty="0" smtClean="0"/>
              <a:t>(Гляк, міска, слоік, збан, макацёр, парнік.)</a:t>
            </a:r>
          </a:p>
          <a:p>
            <a:pPr>
              <a:buNone/>
            </a:pPr>
            <a:endParaRPr lang="be-BY" sz="4400" b="1" dirty="0" smtClean="0"/>
          </a:p>
          <a:p>
            <a:pPr>
              <a:buNone/>
            </a:pPr>
            <a:endParaRPr lang="be-BY" sz="4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2364" y="1484784"/>
            <a:ext cx="65008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/>
              <a:t>Раскажыце…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3200" b="1" dirty="0" smtClean="0"/>
              <a:t>бярэ</a:t>
            </a:r>
          </a:p>
          <a:p>
            <a:pPr>
              <a:buNone/>
            </a:pPr>
            <a:r>
              <a:rPr lang="be-BY" sz="3200" b="1" dirty="0" smtClean="0"/>
              <a:t>   мацуе</a:t>
            </a:r>
          </a:p>
          <a:p>
            <a:pPr>
              <a:buNone/>
            </a:pPr>
            <a:r>
              <a:rPr lang="be-BY" sz="3200" b="1" dirty="0" smtClean="0"/>
              <a:t>     ракручвае</a:t>
            </a:r>
          </a:p>
          <a:p>
            <a:pPr>
              <a:buNone/>
            </a:pPr>
            <a:r>
              <a:rPr lang="be-BY" sz="3200" b="1" dirty="0" smtClean="0"/>
              <a:t>       датыкаецца</a:t>
            </a:r>
          </a:p>
          <a:p>
            <a:pPr>
              <a:buNone/>
            </a:pPr>
            <a:r>
              <a:rPr lang="be-BY" sz="3200" b="1" dirty="0" smtClean="0"/>
              <a:t>         круціць</a:t>
            </a:r>
          </a:p>
          <a:p>
            <a:pPr>
              <a:buNone/>
            </a:pPr>
            <a:r>
              <a:rPr lang="be-BY" sz="3200" b="1" dirty="0" smtClean="0"/>
              <a:t>           зразае </a:t>
            </a:r>
          </a:p>
          <a:p>
            <a:pPr>
              <a:buNone/>
            </a:pPr>
            <a:r>
              <a:rPr lang="be-BY" sz="3200" b="1" dirty="0" smtClean="0"/>
              <a:t>             ставіць</a:t>
            </a:r>
          </a:p>
          <a:p>
            <a:pPr>
              <a:buNone/>
            </a:pPr>
            <a:r>
              <a:rPr lang="be-BY" sz="3200" b="1" dirty="0" smtClean="0"/>
              <a:t>               закладвае</a:t>
            </a:r>
          </a:p>
          <a:p>
            <a:pPr>
              <a:buNone/>
            </a:pPr>
            <a:r>
              <a:rPr lang="be-BY" sz="3200" b="1" dirty="0" smtClean="0"/>
              <a:t>                 разводзіць</a:t>
            </a:r>
            <a:endParaRPr lang="ru-RU" sz="3200" b="1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99719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429132"/>
            <a:ext cx="3257550" cy="216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8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/>
              <a:t>Беларуская  кераміка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7859216" cy="4681550"/>
          </a:xfrm>
        </p:spPr>
        <p:txBody>
          <a:bodyPr/>
          <a:lstStyle/>
          <a:p>
            <a:pPr indent="0" algn="just">
              <a:buNone/>
            </a:pPr>
            <a:r>
              <a:rPr lang="be-BY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Кераміка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вырабы  з гліны, якія абпальваюцца для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трываласці і водаўстойлівасці.</a:t>
            </a:r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be-BY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Танны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недарагі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каштуе вельмі мала.</a:t>
            </a:r>
          </a:p>
          <a:p>
            <a:pPr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 l="51643" t="5634" r="1408" b="11268"/>
          <a:stretch>
            <a:fillRect/>
          </a:stretch>
        </p:blipFill>
        <p:spPr bwMode="auto">
          <a:xfrm>
            <a:off x="2214546" y="4071942"/>
            <a:ext cx="214314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 t="6583"/>
          <a:stretch>
            <a:fillRect/>
          </a:stretch>
        </p:blipFill>
        <p:spPr bwMode="auto">
          <a:xfrm>
            <a:off x="6715140" y="4019550"/>
            <a:ext cx="2233614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cuments\3 класс\асновы моунай культуры 3 кл през\фото\20240802_110043.jpg"/>
          <p:cNvPicPr/>
          <p:nvPr/>
        </p:nvPicPr>
        <p:blipFill>
          <a:blip r:embed="rId4" cstate="print"/>
          <a:srcRect l="35795" t="34475" r="32745" b="24840"/>
          <a:stretch>
            <a:fillRect/>
          </a:stretch>
        </p:blipFill>
        <p:spPr bwMode="auto">
          <a:xfrm>
            <a:off x="214282" y="3143248"/>
            <a:ext cx="18669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Documents\3 класс\асновы моунай культуры 3 кл през\фото\20240802_110050.jpg"/>
          <p:cNvPicPr/>
          <p:nvPr/>
        </p:nvPicPr>
        <p:blipFill>
          <a:blip r:embed="rId5" cstate="print"/>
          <a:srcRect l="41413" t="41542" r="24398" b="15632"/>
          <a:stretch>
            <a:fillRect/>
          </a:stretch>
        </p:blipFill>
        <p:spPr bwMode="auto">
          <a:xfrm>
            <a:off x="4500562" y="3214686"/>
            <a:ext cx="2028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92919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/>
          <a:srcRect t="23317" b="4087"/>
          <a:stretch>
            <a:fillRect/>
          </a:stretch>
        </p:blipFill>
        <p:spPr bwMode="auto">
          <a:xfrm>
            <a:off x="1142976" y="4286256"/>
            <a:ext cx="678661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7166"/>
            <a:ext cx="42148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968629"/>
            <a:ext cx="4929190" cy="38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"/>
            <a:ext cx="4576759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95650"/>
            <a:ext cx="4214810" cy="3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Ф</a:t>
            </a:r>
            <a:r>
              <a:rPr lang="be-BY" sz="6000" b="1" i="1" dirty="0" smtClean="0"/>
              <a:t>ізкультхвілінка 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00174"/>
            <a:ext cx="8229600" cy="5357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e-BY" sz="3600" dirty="0" smtClean="0"/>
              <a:t>Весела на рэчцы </a:t>
            </a:r>
          </a:p>
          <a:p>
            <a:pPr>
              <a:buNone/>
            </a:pPr>
            <a:r>
              <a:rPr lang="be-BY" sz="3600" dirty="0" smtClean="0"/>
              <a:t>І траве, і кветцы,</a:t>
            </a:r>
          </a:p>
          <a:p>
            <a:pPr>
              <a:buNone/>
            </a:pPr>
            <a:r>
              <a:rPr lang="be-BY" sz="3600" dirty="0" smtClean="0"/>
              <a:t>І крылатым пташкам,</a:t>
            </a:r>
          </a:p>
          <a:p>
            <a:pPr>
              <a:buNone/>
            </a:pPr>
            <a:r>
              <a:rPr lang="be-BY" sz="3600" dirty="0" smtClean="0"/>
              <a:t>Мошкам і мурашкам, </a:t>
            </a:r>
          </a:p>
          <a:p>
            <a:pPr>
              <a:buNone/>
            </a:pPr>
            <a:r>
              <a:rPr lang="be-BY" sz="3600" dirty="0" smtClean="0"/>
              <a:t>І крыклівым дзеткам,</a:t>
            </a:r>
          </a:p>
          <a:p>
            <a:pPr>
              <a:buNone/>
            </a:pPr>
            <a:r>
              <a:rPr lang="be-BY" sz="3600" dirty="0" smtClean="0"/>
              <a:t>Асабліва леткам:</a:t>
            </a:r>
          </a:p>
          <a:p>
            <a:pPr>
              <a:buNone/>
            </a:pPr>
            <a:r>
              <a:rPr lang="be-BY" sz="3600" dirty="0" smtClean="0"/>
              <a:t>У рачулцы купаюцца,</a:t>
            </a:r>
          </a:p>
          <a:p>
            <a:pPr>
              <a:buNone/>
            </a:pPr>
            <a:r>
              <a:rPr lang="be-BY" sz="3600" dirty="0" smtClean="0"/>
              <a:t>У пясочку валяюцца. </a:t>
            </a:r>
          </a:p>
          <a:p>
            <a:pPr>
              <a:buNone/>
            </a:pPr>
            <a:r>
              <a:rPr lang="be-BY" i="1" dirty="0" smtClean="0"/>
              <a:t>                                      Я</a:t>
            </a:r>
            <a:r>
              <a:rPr lang="be-BY" i="1" dirty="0" smtClean="0"/>
              <a:t>. Колас</a:t>
            </a:r>
            <a:endParaRPr lang="ru-RU" i="1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882566"/>
            <a:ext cx="40004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/>
              <a:t>Цацка сваімі рукамі</a:t>
            </a:r>
            <a:endParaRPr lang="ru-RU" sz="6000" b="1" dirty="0"/>
          </a:p>
        </p:txBody>
      </p:sp>
      <p:pic>
        <p:nvPicPr>
          <p:cNvPr id="4" name="Содержимое 3" descr="D:\Мои Документы\Documents\3 класс\асновы моунай культуры 3 кл през\фото\20240802_110109.jpg"/>
          <p:cNvPicPr>
            <a:picLocks noGrp="1"/>
          </p:cNvPicPr>
          <p:nvPr>
            <p:ph idx="1"/>
          </p:nvPr>
        </p:nvPicPr>
        <p:blipFill>
          <a:blip r:embed="rId2" cstate="print"/>
          <a:srcRect l="12360" t="28694" r="7705" b="22698"/>
          <a:stretch>
            <a:fillRect/>
          </a:stretch>
        </p:blipFill>
        <p:spPr bwMode="auto">
          <a:xfrm>
            <a:off x="214282" y="1357298"/>
            <a:ext cx="4744372" cy="216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Documents\3 класс\асновы моунай культуры 3 кл през\фото\20240802_110113.jpg"/>
          <p:cNvPicPr/>
          <p:nvPr/>
        </p:nvPicPr>
        <p:blipFill>
          <a:blip r:embed="rId3" cstate="print"/>
          <a:srcRect l="5618" t="17131" r="11396" b="24839"/>
          <a:stretch>
            <a:fillRect/>
          </a:stretch>
        </p:blipFill>
        <p:spPr bwMode="auto">
          <a:xfrm>
            <a:off x="4219575" y="3500438"/>
            <a:ext cx="49244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46"/>
            <a:ext cx="41433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3200" dirty="0" smtClean="0"/>
              <a:t>Чаму  цацкі  рабілі  з  гліны?</a:t>
            </a:r>
          </a:p>
          <a:p>
            <a:pPr>
              <a:buNone/>
            </a:pPr>
            <a:r>
              <a:rPr lang="be-BY" sz="3200" dirty="0" smtClean="0"/>
              <a:t>Чаму  на  цацках  няма  </a:t>
            </a:r>
            <a:r>
              <a:rPr lang="be-BY" sz="3200" dirty="0" smtClean="0"/>
              <a:t>дробных дэталяў</a:t>
            </a:r>
            <a:r>
              <a:rPr lang="be-BY" sz="3200" dirty="0" smtClean="0"/>
              <a:t>?</a:t>
            </a:r>
          </a:p>
          <a:p>
            <a:pPr>
              <a:buNone/>
            </a:pPr>
            <a:r>
              <a:rPr lang="be-BY" sz="3200" dirty="0" smtClean="0"/>
              <a:t>Якія  цацкі  рабілі  часцей  за  ўсё?</a:t>
            </a:r>
            <a:endParaRPr lang="ru-RU" sz="3200" dirty="0"/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85011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178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Асновы моўнай культуры, 3 клас</vt:lpstr>
      <vt:lpstr>Успамінаем</vt:lpstr>
      <vt:lpstr>Раскажыце…</vt:lpstr>
      <vt:lpstr>Беларуская  кераміка</vt:lpstr>
      <vt:lpstr>Презентация PowerPoint</vt:lpstr>
      <vt:lpstr>Презентация PowerPoint</vt:lpstr>
      <vt:lpstr>Фізкультхвілінка </vt:lpstr>
      <vt:lpstr>Цацка сваімі рукамі</vt:lpstr>
      <vt:lpstr>Презентация PowerPoint</vt:lpstr>
      <vt:lpstr>Спіс  выкарыстаных 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263</cp:revision>
  <dcterms:created xsi:type="dcterms:W3CDTF">2024-06-18T15:25:29Z</dcterms:created>
  <dcterms:modified xsi:type="dcterms:W3CDTF">2024-10-17T12:23:21Z</dcterms:modified>
</cp:coreProperties>
</file>