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42" r:id="rId3"/>
    <p:sldId id="345" r:id="rId4"/>
    <p:sldId id="346" r:id="rId5"/>
    <p:sldId id="347" r:id="rId6"/>
    <p:sldId id="348" r:id="rId7"/>
    <p:sldId id="354" r:id="rId8"/>
    <p:sldId id="353" r:id="rId9"/>
    <p:sldId id="349" r:id="rId10"/>
    <p:sldId id="351" r:id="rId11"/>
    <p:sldId id="352" r:id="rId12"/>
    <p:sldId id="35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73online.ru/pic/upld_64003.jpg" TargetMode="External"/><Relationship Id="rId13" Type="http://schemas.openxmlformats.org/officeDocument/2006/relationships/hyperlink" Target="https://prv3.lori-images.net/kollazh-izgotovlenie-glinyanoi-vazy-na-goncharnom-0004189611-preview.jpg" TargetMode="External"/><Relationship Id="rId3" Type="http://schemas.openxmlformats.org/officeDocument/2006/relationships/hyperlink" Target="https://grizly.club/uploads/posts/2023-01/1672932784_grizly-club-p-tekstura-glinyanogo-gorshka-47.jpg" TargetMode="External"/><Relationship Id="rId7" Type="http://schemas.openxmlformats.org/officeDocument/2006/relationships/hyperlink" Target="https://photos.lifeisphoto.ru/153/0/1532652.jpg" TargetMode="External"/><Relationship Id="rId12" Type="http://schemas.openxmlformats.org/officeDocument/2006/relationships/hyperlink" Target="https://gorlonosik.ru/wp-content/uploads/2023/10/sa-9-scaled.jpg" TargetMode="External"/><Relationship Id="rId2" Type="http://schemas.openxmlformats.org/officeDocument/2006/relationships/hyperlink" Target="https://fs.znanio.ru/8c0997/a9/94/072726518a0add20e702041e443f4ef7e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i?id=3faf113fae7dbf1af514a640b7c13419_l-5253166-images-thumbs&amp;n=13" TargetMode="External"/><Relationship Id="rId11" Type="http://schemas.openxmlformats.org/officeDocument/2006/relationships/hyperlink" Target="https://i10.fotocdn.net/s204/5ce6f327be54fc6d/public_pin_l/2285276090.jpg" TargetMode="External"/><Relationship Id="rId5" Type="http://schemas.openxmlformats.org/officeDocument/2006/relationships/hyperlink" Target="https://znayka.moy.su/Nar_skazki/Rus_skazki/Rus-04-G/gorshechnik.jpg" TargetMode="External"/><Relationship Id="rId10" Type="http://schemas.openxmlformats.org/officeDocument/2006/relationships/hyperlink" Target="https://api.vmuzey.com/static/event/E145118618308/0e43d6cfeb7e9cee-w820-h440.jpg" TargetMode="External"/><Relationship Id="rId4" Type="http://schemas.openxmlformats.org/officeDocument/2006/relationships/hyperlink" Target="http://showbell.ru/blog/wp-content/uploads/2010/08/31.jpg" TargetMode="External"/><Relationship Id="rId9" Type="http://schemas.openxmlformats.org/officeDocument/2006/relationships/hyperlink" Target="https://mebpilot.ru/800/600/http/gonchar24.ru/wp-content/uploads/2021/11/scale_1200.jpg" TargetMode="External"/><Relationship Id="rId14" Type="http://schemas.openxmlformats.org/officeDocument/2006/relationships/hyperlink" Target="https://bel.cultreg.ru/uploads/2690b73fa26648a7e75bca5c8829dbf6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/>
              <a:t>Асновы</a:t>
            </a:r>
            <a:r>
              <a:rPr lang="ru-RU" sz="7200" dirty="0"/>
              <a:t> </a:t>
            </a:r>
            <a:r>
              <a:rPr lang="ru-RU" sz="7200" dirty="0" err="1"/>
              <a:t>моўнай</a:t>
            </a:r>
            <a:r>
              <a:rPr lang="ru-RU" sz="7200" dirty="0"/>
              <a:t> культуры, </a:t>
            </a:r>
            <a:r>
              <a:rPr lang="ru-RU" sz="8000" dirty="0"/>
              <a:t>3 </a:t>
            </a:r>
            <a:r>
              <a:rPr lang="ru-RU" sz="8000" dirty="0" err="1"/>
              <a:t>клас</a:t>
            </a:r>
            <a:endParaRPr lang="ru-RU" sz="72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be-BY" sz="6600" dirty="0"/>
              <a:t>Тэма </a:t>
            </a:r>
            <a:r>
              <a:rPr lang="be-BY" sz="6600" dirty="0" smtClean="0"/>
              <a:t> 11. </a:t>
            </a:r>
            <a:r>
              <a:rPr lang="be-BY" sz="6800" dirty="0" smtClean="0"/>
              <a:t>У майстэрні ганчара.</a:t>
            </a:r>
          </a:p>
          <a:p>
            <a:pPr algn="ctr"/>
            <a:r>
              <a:rPr lang="be-BY" sz="6800" dirty="0" smtClean="0"/>
              <a:t> Як нараджаецца посуд</a:t>
            </a:r>
          </a:p>
          <a:p>
            <a:endParaRPr lang="be-BY" sz="1400" dirty="0" smtClean="0"/>
          </a:p>
          <a:p>
            <a:endParaRPr lang="be-BY" sz="1400" dirty="0" smtClean="0"/>
          </a:p>
          <a:p>
            <a:r>
              <a:rPr lang="be-BY" sz="2300" dirty="0"/>
              <a:t>Падрыхтавала: </a:t>
            </a:r>
          </a:p>
          <a:p>
            <a:r>
              <a:rPr lang="be-BY" sz="2300" b="1" i="1" dirty="0"/>
              <a:t>Кралько Іна Францаўна</a:t>
            </a:r>
            <a:r>
              <a:rPr lang="be-BY" sz="2300" i="1" dirty="0"/>
              <a:t>,</a:t>
            </a:r>
          </a:p>
          <a:p>
            <a:r>
              <a:rPr lang="be-BY" sz="2300" i="1" dirty="0"/>
              <a:t>настаўнік вышэйшай катэгорыі</a:t>
            </a:r>
          </a:p>
          <a:p>
            <a:r>
              <a:rPr lang="be-BY" sz="2300" i="1" dirty="0"/>
              <a:t>Заслаўскай СШ № 2  імя М. К. Пуцейкі</a:t>
            </a:r>
            <a:endParaRPr lang="be-BY" sz="2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Раскажыце…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3200" b="1" dirty="0" smtClean="0"/>
              <a:t>бярэ</a:t>
            </a:r>
          </a:p>
          <a:p>
            <a:pPr>
              <a:buNone/>
            </a:pPr>
            <a:r>
              <a:rPr lang="be-BY" sz="3200" b="1" dirty="0" smtClean="0"/>
              <a:t>   мацуе</a:t>
            </a:r>
          </a:p>
          <a:p>
            <a:pPr>
              <a:buNone/>
            </a:pPr>
            <a:r>
              <a:rPr lang="be-BY" sz="3200" b="1" dirty="0" smtClean="0"/>
              <a:t>     ракручвае</a:t>
            </a:r>
          </a:p>
          <a:p>
            <a:pPr>
              <a:buNone/>
            </a:pPr>
            <a:r>
              <a:rPr lang="be-BY" sz="3200" b="1" dirty="0" smtClean="0"/>
              <a:t>       датыкаецца</a:t>
            </a:r>
          </a:p>
          <a:p>
            <a:pPr>
              <a:buNone/>
            </a:pPr>
            <a:r>
              <a:rPr lang="be-BY" sz="3200" b="1" dirty="0" smtClean="0"/>
              <a:t>         круціць</a:t>
            </a:r>
          </a:p>
          <a:p>
            <a:pPr>
              <a:buNone/>
            </a:pPr>
            <a:r>
              <a:rPr lang="be-BY" sz="3200" b="1" dirty="0" smtClean="0"/>
              <a:t>           зразае</a:t>
            </a:r>
          </a:p>
          <a:p>
            <a:pPr>
              <a:buNone/>
            </a:pPr>
            <a:r>
              <a:rPr lang="be-BY" sz="3200" b="1" dirty="0" smtClean="0"/>
              <a:t>             ставіць</a:t>
            </a:r>
          </a:p>
          <a:p>
            <a:pPr>
              <a:buNone/>
            </a:pPr>
            <a:r>
              <a:rPr lang="be-BY" sz="3200" b="1" dirty="0" smtClean="0"/>
              <a:t>               закладвае</a:t>
            </a:r>
          </a:p>
          <a:p>
            <a:pPr>
              <a:buNone/>
            </a:pPr>
            <a:r>
              <a:rPr lang="be-BY" sz="3200" b="1" dirty="0" smtClean="0"/>
              <a:t>                 разводзіць</a:t>
            </a:r>
            <a:endParaRPr lang="ru-RU" sz="3200" b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9971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429132"/>
            <a:ext cx="3257550" cy="216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507" y="332656"/>
            <a:ext cx="9001156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r>
              <a:rPr lang="be-BY" sz="4400" b="1" dirty="0" smtClean="0"/>
              <a:t>кялг</a:t>
            </a:r>
          </a:p>
          <a:p>
            <a:pPr>
              <a:buNone/>
            </a:pPr>
            <a:r>
              <a:rPr lang="be-BY" sz="4400" b="1" dirty="0" smtClean="0"/>
              <a:t>касім</a:t>
            </a:r>
          </a:p>
          <a:p>
            <a:pPr>
              <a:buNone/>
            </a:pPr>
            <a:r>
              <a:rPr lang="be-BY" sz="4400" b="1" dirty="0" smtClean="0"/>
              <a:t>кіолс</a:t>
            </a:r>
          </a:p>
          <a:p>
            <a:pPr>
              <a:buNone/>
            </a:pPr>
            <a:r>
              <a:rPr lang="be-BY" sz="4400" b="1" dirty="0" smtClean="0"/>
              <a:t>абзн</a:t>
            </a:r>
          </a:p>
          <a:p>
            <a:pPr>
              <a:buNone/>
            </a:pPr>
            <a:r>
              <a:rPr lang="be-BY" sz="4400" b="1" dirty="0" smtClean="0"/>
              <a:t>рёмакац</a:t>
            </a:r>
          </a:p>
          <a:p>
            <a:pPr>
              <a:buNone/>
            </a:pPr>
            <a:r>
              <a:rPr lang="be-BY" sz="4400" b="1" dirty="0" smtClean="0"/>
              <a:t>раніпк</a:t>
            </a:r>
          </a:p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endParaRPr lang="be-BY" sz="3900" b="1" dirty="0" smtClean="0"/>
          </a:p>
          <a:p>
            <a:pPr>
              <a:buNone/>
            </a:pPr>
            <a:r>
              <a:rPr lang="be-BY" sz="3600" b="1" i="1" dirty="0" smtClean="0"/>
              <a:t>(Гляк, міска, слоік, збан, макацёр, парнік.)</a:t>
            </a:r>
          </a:p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289" y="908720"/>
            <a:ext cx="6229926" cy="45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1468" y="824021"/>
            <a:ext cx="860619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200" dirty="0" smtClean="0"/>
              <a:t>У чым  важнасць рамяства  ганчара  для старажытных  беларусаў?</a:t>
            </a:r>
          </a:p>
          <a:p>
            <a:pPr>
              <a:buNone/>
            </a:pPr>
            <a:r>
              <a:rPr lang="be-BY" sz="3200" dirty="0" smtClean="0"/>
              <a:t>Назавіце  новыя  словы </a:t>
            </a:r>
            <a:r>
              <a:rPr lang="be-BY" sz="3200" dirty="0" smtClean="0"/>
              <a:t>з сённяшніх заняткаў.</a:t>
            </a:r>
            <a:endParaRPr lang="be-BY" sz="3200" dirty="0" smtClean="0"/>
          </a:p>
          <a:p>
            <a:pPr>
              <a:buNone/>
            </a:pPr>
            <a:r>
              <a:rPr lang="be-BY" sz="3200" dirty="0" smtClean="0"/>
              <a:t>Чаму  зараз  прафесія  ганчара не такая распаўсюджаная?</a:t>
            </a:r>
            <a:endParaRPr lang="ru-RU" sz="3200" dirty="0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85011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be-BY" sz="1200" dirty="0"/>
              <a:t>Асновы моўнай культуры: 3-і клас : планы-канспекты факультатыўных заняткаў для настаўнікаў устаноў агул. сярэд. адукацыі з беларус. </a:t>
            </a:r>
            <a:br>
              <a:rPr lang="be-BY" sz="1200" dirty="0"/>
            </a:br>
            <a:r>
              <a:rPr lang="be-BY" sz="1200" dirty="0"/>
              <a:t>і рус. мовамі навучання / Т. Ю. Аброськіна. — Мінск : Сэр-Віт, 2023. — 104 с.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be-BY" sz="1200" dirty="0"/>
              <a:t>Асновы моўнай культуры: 3-і клас: рабочы сшытак : дапаможнік па факультатыўных занятках для вучняў устаноў агул. сярэд. адукацыі </a:t>
            </a:r>
            <a:br>
              <a:rPr lang="be-BY" sz="1200" dirty="0"/>
            </a:br>
            <a:r>
              <a:rPr lang="be-BY" sz="1200" dirty="0"/>
              <a:t>з беларус. і рус. мовамі навучання / Т. Ю. Аброськіна. — Мінск : Сэр-Віт, 2023. — 72 с.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2"/>
              </a:rPr>
              <a:t>https://fs.znanio.ru/8c0997/a9/94/072726518a0add20e702041e443f4ef7e7.jpg</a:t>
            </a:r>
            <a:r>
              <a:rPr lang="ru-RU" sz="1200" dirty="0"/>
              <a:t>. — </a:t>
            </a:r>
            <a:r>
              <a:rPr lang="be-BY" sz="1200" dirty="0"/>
              <a:t>Дата доступу: 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3"/>
              </a:rPr>
              <a:t>https://grizly.club/uploads/posts/2023-01/1672932784_grizly-club-p-tekstura-glinyanogo-gorshka-47.jpg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4"/>
              </a:rPr>
              <a:t>http://showbell.ru/blog/wp-content/uploads/2010/08/31.jpg</a:t>
            </a:r>
            <a:r>
              <a:rPr lang="ru-RU" sz="1200" dirty="0"/>
              <a:t>. — </a:t>
            </a:r>
            <a:r>
              <a:rPr lang="be-BY" sz="1200" dirty="0"/>
              <a:t>Дата доступу: 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5"/>
              </a:rPr>
              <a:t>https://znayka.moy.su/Nar_skazki/Rus_skazki/Rus-04-G/gorshechnik.jpg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6"/>
              </a:rPr>
              <a:t>https://avatars.mds.yandex.net/i?id=3faf113fae7dbf1af514a640b7c13419_l-5253166-images-thumbs&amp;n=13</a:t>
            </a:r>
            <a:r>
              <a:rPr lang="en-US" sz="1200" dirty="0"/>
              <a:t> 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7"/>
              </a:rPr>
              <a:t>https://photos.lifeisphoto.ru/153/0/1532652.jpg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8"/>
              </a:rPr>
              <a:t>https://73online.ru/pic/upld_64003.jpg</a:t>
            </a:r>
            <a:r>
              <a:rPr lang="en-US" sz="1200" dirty="0"/>
              <a:t> 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9"/>
              </a:rPr>
              <a:t>https://mebpilot.ru/800/600/http/gonchar24.ru/wp-content/uploads/2021/11/scale_1200.jpg</a:t>
            </a:r>
            <a:r>
              <a:rPr lang="en-US" sz="1200" dirty="0"/>
              <a:t> 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10"/>
              </a:rPr>
              <a:t>https://api.vmuzey.com/static/event/E145118618308/0e43d6cfeb7e9cee-w820-h440.jpg</a:t>
            </a:r>
            <a:r>
              <a:rPr lang="en-US" sz="1200" dirty="0"/>
              <a:t> 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11"/>
              </a:rPr>
              <a:t>https://i10.fotocdn.net/s204/5ce6f327be54fc6d/public_pin_l/2285276090.jpg</a:t>
            </a:r>
            <a:r>
              <a:rPr lang="ru-RU" sz="1200" dirty="0"/>
              <a:t>. — </a:t>
            </a:r>
            <a:r>
              <a:rPr lang="be-BY" sz="1200" dirty="0"/>
              <a:t>Дата доступу: 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12"/>
              </a:rPr>
              <a:t>https://gorlonosik.ru/wp-content/uploads/2023/10/sa-9-scaled.jpg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13"/>
              </a:rPr>
              <a:t>https://prv3.lori-images.net/kollazh-izgotovlenie-glinyanoi-vazy-na-goncharnom-0004189611-preview.jpg</a:t>
            </a:r>
            <a:r>
              <a:rPr lang="en-US" sz="1200" dirty="0"/>
              <a:t> 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14"/>
              </a:rPr>
              <a:t>https://bel.cultreg.ru/uploads/2690b73fa26648a7e75bca5c8829dbf6.jpeg</a:t>
            </a:r>
            <a:r>
              <a:rPr lang="ru-RU" sz="1200" dirty="0"/>
              <a:t>. — Дата доступу: </a:t>
            </a:r>
            <a:r>
              <a:rPr lang="be-BY" sz="1200" dirty="0"/>
              <a:t>12.08.2024.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858280" cy="1285884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/>
              <a:t>Успамінаем  словы</a:t>
            </a:r>
            <a:endParaRPr lang="ru-RU" sz="6000" b="1" dirty="0"/>
          </a:p>
        </p:txBody>
      </p:sp>
      <p:pic>
        <p:nvPicPr>
          <p:cNvPr id="10" name="Рисунок 9" descr="D:\Мои Документы\Documents\3 класс\асновы моунай культуры 3 кл през\фото\20240802_105813.jpg"/>
          <p:cNvPicPr/>
          <p:nvPr/>
        </p:nvPicPr>
        <p:blipFill>
          <a:blip r:embed="rId2" cstate="print"/>
          <a:srcRect l="24392" t="9648" r="17977" b="13522"/>
          <a:stretch>
            <a:fillRect/>
          </a:stretch>
        </p:blipFill>
        <p:spPr bwMode="auto">
          <a:xfrm>
            <a:off x="6215074" y="2428868"/>
            <a:ext cx="264320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ои Документы\Documents\3 класс\асновы моунай культуры 3 кл през\фото\20240802_105818.jpg"/>
          <p:cNvPicPr/>
          <p:nvPr/>
        </p:nvPicPr>
        <p:blipFill>
          <a:blip r:embed="rId3" cstate="print"/>
          <a:srcRect l="17956" t="12894" r="17403" b="20426"/>
          <a:stretch>
            <a:fillRect/>
          </a:stretch>
        </p:blipFill>
        <p:spPr bwMode="auto">
          <a:xfrm>
            <a:off x="214282" y="471488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ои Документы\Documents\3 класс\асновы моунай культуры 3 кл през\фото\20240802_105825.jpg"/>
          <p:cNvPicPr/>
          <p:nvPr/>
        </p:nvPicPr>
        <p:blipFill>
          <a:blip r:embed="rId4" cstate="print"/>
          <a:srcRect l="18790" t="13590" r="17197" b="16759"/>
          <a:stretch>
            <a:fillRect/>
          </a:stretch>
        </p:blipFill>
        <p:spPr bwMode="auto">
          <a:xfrm>
            <a:off x="6215074" y="471488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64" y="2398776"/>
            <a:ext cx="2785872" cy="206044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4" y="4714884"/>
            <a:ext cx="2762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92299"/>
            <a:ext cx="2714644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 smtClean="0"/>
              <a:t>Чым займаецца хлопчык?</a:t>
            </a:r>
            <a:endParaRPr lang="ru-RU" sz="6000" b="1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7"/>
            <a:ext cx="75009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/>
              <a:t>У  майстэрні ганчара.</a:t>
            </a:r>
            <a:br>
              <a:rPr lang="be-BY" sz="6000" b="1" dirty="0" smtClean="0"/>
            </a:br>
            <a:r>
              <a:rPr lang="be-BY" sz="6000" b="1" dirty="0" smtClean="0"/>
              <a:t>Як  нараджаецца посуд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110046"/>
          </a:xfrm>
        </p:spPr>
        <p:txBody>
          <a:bodyPr/>
          <a:lstStyle/>
          <a:p>
            <a:pPr>
              <a:buNone/>
            </a:pPr>
            <a:r>
              <a:rPr lang="be-BY" sz="3200" dirty="0" smtClean="0"/>
              <a:t>Жыў-быў капітан, сем душ пракармляў. </a:t>
            </a:r>
          </a:p>
          <a:p>
            <a:pPr>
              <a:buNone/>
            </a:pPr>
            <a:r>
              <a:rPr lang="be-BY" sz="3200" dirty="0" smtClean="0"/>
              <a:t>Прыйшлося  яму  ўміраць,</a:t>
            </a:r>
          </a:p>
          <a:p>
            <a:pPr>
              <a:buNone/>
            </a:pPr>
            <a:r>
              <a:rPr lang="be-BY" sz="3200" dirty="0" smtClean="0"/>
              <a:t>ніхто  не  бярэцца  хаваць.</a:t>
            </a:r>
          </a:p>
          <a:p>
            <a:pPr>
              <a:buNone/>
            </a:pPr>
            <a:r>
              <a:rPr lang="be-BY" sz="3200" dirty="0" smtClean="0"/>
              <a:t>Выкінулі  за вугал, і  сабакі  не  ядуць.</a:t>
            </a:r>
          </a:p>
          <a:p>
            <a:pPr>
              <a:buNone/>
            </a:pPr>
            <a:r>
              <a:rPr lang="be-BY" sz="3200" i="1" dirty="0" smtClean="0">
                <a:solidFill>
                  <a:srgbClr val="FF0000"/>
                </a:solidFill>
              </a:rPr>
              <a:t>(Гаршчок.)</a:t>
            </a: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581128"/>
            <a:ext cx="3214710" cy="21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Ганчары</a:t>
            </a:r>
            <a:r>
              <a:rPr lang="be-BY" dirty="0" smtClean="0"/>
              <a:t>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57818" y="928670"/>
            <a:ext cx="378618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/>
          <a:srcRect r="19608"/>
          <a:stretch>
            <a:fillRect/>
          </a:stretch>
        </p:blipFill>
        <p:spPr bwMode="auto">
          <a:xfrm>
            <a:off x="142844" y="1714488"/>
            <a:ext cx="50720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Слоўнікавая работа</a:t>
            </a:r>
            <a:endParaRPr lang="ru-RU" sz="6000" b="1" dirty="0"/>
          </a:p>
        </p:txBody>
      </p:sp>
      <p:pic>
        <p:nvPicPr>
          <p:cNvPr id="4" name="Содержимое 3" descr="D:\Мои Документы\Documents\3 класс\асновы моунай культуры 3 кл през\фото\20240802_105847.jpg"/>
          <p:cNvPicPr>
            <a:picLocks noGrp="1"/>
          </p:cNvPicPr>
          <p:nvPr>
            <p:ph idx="1"/>
          </p:nvPr>
        </p:nvPicPr>
        <p:blipFill>
          <a:blip r:embed="rId2" cstate="print"/>
          <a:srcRect l="4815" t="25482" r="51846" b="19272"/>
          <a:stretch>
            <a:fillRect/>
          </a:stretch>
        </p:blipFill>
        <p:spPr bwMode="auto">
          <a:xfrm>
            <a:off x="142844" y="1515901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05847.jpg"/>
          <p:cNvPicPr/>
          <p:nvPr/>
        </p:nvPicPr>
        <p:blipFill>
          <a:blip r:embed="rId3" cstate="print"/>
          <a:srcRect l="44944" t="25054" r="803" b="18415"/>
          <a:stretch>
            <a:fillRect/>
          </a:stretch>
        </p:blipFill>
        <p:spPr bwMode="auto">
          <a:xfrm>
            <a:off x="2852748" y="1501631"/>
            <a:ext cx="3219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05856.jpg"/>
          <p:cNvPicPr/>
          <p:nvPr/>
        </p:nvPicPr>
        <p:blipFill>
          <a:blip r:embed="rId4" cstate="print"/>
          <a:srcRect l="54254" t="18630" r="3531" b="23340"/>
          <a:stretch>
            <a:fillRect/>
          </a:stretch>
        </p:blipFill>
        <p:spPr bwMode="auto">
          <a:xfrm>
            <a:off x="6111427" y="1500174"/>
            <a:ext cx="2786082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023.jpg"/>
          <p:cNvPicPr/>
          <p:nvPr/>
        </p:nvPicPr>
        <p:blipFill>
          <a:blip r:embed="rId5" cstate="print"/>
          <a:srcRect l="16212" t="27837" r="43339" b="23769"/>
          <a:stretch>
            <a:fillRect/>
          </a:stretch>
        </p:blipFill>
        <p:spPr bwMode="auto">
          <a:xfrm>
            <a:off x="142844" y="4214818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Documents\3 класс\асновы моунай культуры 3 кл през\фото\20240802_110023.jpg"/>
          <p:cNvPicPr/>
          <p:nvPr/>
        </p:nvPicPr>
        <p:blipFill>
          <a:blip r:embed="rId6" cstate="print"/>
          <a:srcRect l="54254" t="27409" b="25054"/>
          <a:stretch>
            <a:fillRect/>
          </a:stretch>
        </p:blipFill>
        <p:spPr bwMode="auto">
          <a:xfrm>
            <a:off x="2857488" y="4214818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84" y="4214818"/>
            <a:ext cx="2676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l="1903" t="2144" r="3171" b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Ф</a:t>
            </a:r>
            <a:r>
              <a:rPr lang="be-BY" sz="6000" b="1" i="1" dirty="0" smtClean="0"/>
              <a:t>ізкультхвілінка 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00174"/>
            <a:ext cx="8229600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sz="3600" dirty="0" smtClean="0"/>
              <a:t>Весела на рэчцы </a:t>
            </a:r>
          </a:p>
          <a:p>
            <a:pPr>
              <a:buNone/>
            </a:pPr>
            <a:r>
              <a:rPr lang="be-BY" sz="3600" dirty="0" smtClean="0"/>
              <a:t>І траве, і кветцы,</a:t>
            </a:r>
          </a:p>
          <a:p>
            <a:pPr>
              <a:buNone/>
            </a:pPr>
            <a:r>
              <a:rPr lang="be-BY" sz="3600" dirty="0" smtClean="0"/>
              <a:t>І крылатым пташкам,</a:t>
            </a:r>
          </a:p>
          <a:p>
            <a:pPr>
              <a:buNone/>
            </a:pPr>
            <a:r>
              <a:rPr lang="be-BY" sz="3600" dirty="0" smtClean="0"/>
              <a:t>Мошкам і мурашкам, </a:t>
            </a:r>
          </a:p>
          <a:p>
            <a:pPr>
              <a:buNone/>
            </a:pPr>
            <a:r>
              <a:rPr lang="be-BY" sz="3600" dirty="0" smtClean="0"/>
              <a:t>І крыклівым дзеткам,</a:t>
            </a:r>
          </a:p>
          <a:p>
            <a:pPr>
              <a:buNone/>
            </a:pPr>
            <a:r>
              <a:rPr lang="be-BY" sz="3600" dirty="0" smtClean="0"/>
              <a:t>Асабліва леткам:</a:t>
            </a:r>
          </a:p>
          <a:p>
            <a:pPr>
              <a:buNone/>
            </a:pPr>
            <a:r>
              <a:rPr lang="be-BY" sz="3600" dirty="0" smtClean="0"/>
              <a:t>У рачулцы купаюцца,</a:t>
            </a:r>
          </a:p>
          <a:p>
            <a:pPr>
              <a:buNone/>
            </a:pPr>
            <a:r>
              <a:rPr lang="be-BY" sz="3600" dirty="0" smtClean="0"/>
              <a:t>У пясочку валяюцца. </a:t>
            </a:r>
          </a:p>
          <a:p>
            <a:pPr>
              <a:buNone/>
            </a:pPr>
            <a:r>
              <a:rPr lang="be-BY" i="1" dirty="0" smtClean="0"/>
              <a:t>                                      Я</a:t>
            </a:r>
            <a:r>
              <a:rPr lang="be-BY" i="1" dirty="0" smtClean="0"/>
              <a:t>. Колас</a:t>
            </a:r>
            <a:endParaRPr lang="ru-RU" i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857364"/>
            <a:ext cx="40004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00062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0"/>
            <a:ext cx="39290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43576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201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Асновы моўнай культуры, 3 клас</vt:lpstr>
      <vt:lpstr>Успамінаем  словы</vt:lpstr>
      <vt:lpstr>Чым займаецца хлопчык?</vt:lpstr>
      <vt:lpstr>У  майстэрні ганчара. Як  нараджаецца посуд</vt:lpstr>
      <vt:lpstr>Ганчары </vt:lpstr>
      <vt:lpstr>Слоўнікавая работа</vt:lpstr>
      <vt:lpstr>Презентация PowerPoint</vt:lpstr>
      <vt:lpstr>Фізкультхвілінка </vt:lpstr>
      <vt:lpstr>Презентация PowerPoint</vt:lpstr>
      <vt:lpstr>Раскажыце…</vt:lpstr>
      <vt:lpstr>Презентация PowerPoint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255</cp:revision>
  <dcterms:created xsi:type="dcterms:W3CDTF">2024-06-18T15:25:29Z</dcterms:created>
  <dcterms:modified xsi:type="dcterms:W3CDTF">2024-10-17T12:07:55Z</dcterms:modified>
</cp:coreProperties>
</file>