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40" r:id="rId3"/>
    <p:sldId id="344" r:id="rId4"/>
    <p:sldId id="348" r:id="rId5"/>
    <p:sldId id="342" r:id="rId6"/>
    <p:sldId id="345" r:id="rId7"/>
    <p:sldId id="346" r:id="rId8"/>
    <p:sldId id="349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epoceda.kiev.ua/image/catalog/ulichnajamebel/2022-11-08_122619.jpg" TargetMode="External"/><Relationship Id="rId3" Type="http://schemas.openxmlformats.org/officeDocument/2006/relationships/hyperlink" Target="https://mapbelarus.ru/uploads/objects/%D0%A1%D0%BE%D0%BB%D0%BE%D0%BC%D0%BE%D0%BF%D0%BB%D0%B5%D1%82%D0%B5%D0%BD%D0%B8%D0%B53_1567085917.jpg" TargetMode="External"/><Relationship Id="rId7" Type="http://schemas.openxmlformats.org/officeDocument/2006/relationships/hyperlink" Target="https://fs.znanio.ru/8c0997/a9/94/072726518a0add20e702041e443f4ef7e7.jpg" TargetMode="External"/><Relationship Id="rId2" Type="http://schemas.openxmlformats.org/officeDocument/2006/relationships/hyperlink" Target="https://mtdata.ru/u13/photo5F90/20761590493-0/original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bel-blog.ru/wp-content/uploads/2022/12/istoriya-mebeli.jpg" TargetMode="External"/><Relationship Id="rId5" Type="http://schemas.openxmlformats.org/officeDocument/2006/relationships/hyperlink" Target="https://maz-slo.ru/wa-data/public/blog/img/pletenka...jpg" TargetMode="External"/><Relationship Id="rId10" Type="http://schemas.openxmlformats.org/officeDocument/2006/relationships/hyperlink" Target="https://narisyu.cdnbro.com/posts/37285524-plotnik-kartinki-dlia-detei-8.jpg" TargetMode="External"/><Relationship Id="rId4" Type="http://schemas.openxmlformats.org/officeDocument/2006/relationships/hyperlink" Target="https://static.tildacdn.com/tild3465-6238-4337-b136-303264373933/95e8782a37942e731080.jpg" TargetMode="External"/><Relationship Id="rId9" Type="http://schemas.openxmlformats.org/officeDocument/2006/relationships/hyperlink" Target="https://i.pinimg.com/originals/3d/5e/6d/3d5e6d2cde4ed31cf82c45ed881b7db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/>
              <a:t>Асновы</a:t>
            </a:r>
            <a:r>
              <a:rPr lang="ru-RU" sz="7200" dirty="0"/>
              <a:t> </a:t>
            </a:r>
            <a:r>
              <a:rPr lang="ru-RU" sz="7200" dirty="0" err="1"/>
              <a:t>моўнай</a:t>
            </a:r>
            <a:r>
              <a:rPr lang="ru-RU" sz="7200" dirty="0"/>
              <a:t> культуры, </a:t>
            </a:r>
            <a:r>
              <a:rPr lang="ru-RU" sz="8000" dirty="0"/>
              <a:t>3 </a:t>
            </a:r>
            <a:r>
              <a:rPr lang="ru-RU" sz="8000" dirty="0" err="1"/>
              <a:t>клас</a:t>
            </a:r>
            <a:endParaRPr lang="ru-RU" sz="72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143248"/>
            <a:ext cx="8324880" cy="280603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be-BY" sz="7000" dirty="0"/>
              <a:t>Тэма </a:t>
            </a:r>
            <a:r>
              <a:rPr lang="be-BY" sz="7000" dirty="0" smtClean="0"/>
              <a:t> 10. У майстэрні сталяра. Інструменты. Разьба па </a:t>
            </a:r>
            <a:r>
              <a:rPr lang="be-BY" sz="7000" dirty="0" smtClean="0"/>
              <a:t>дрэве</a:t>
            </a:r>
            <a:endParaRPr lang="be-BY" sz="7000" dirty="0" smtClean="0"/>
          </a:p>
          <a:p>
            <a:endParaRPr lang="be-BY" sz="1400" dirty="0" smtClean="0"/>
          </a:p>
          <a:p>
            <a:endParaRPr lang="be-BY" sz="1400" dirty="0" smtClean="0"/>
          </a:p>
          <a:p>
            <a:endParaRPr lang="be-BY" sz="1800" dirty="0" smtClean="0"/>
          </a:p>
          <a:p>
            <a:r>
              <a:rPr lang="be-BY" sz="2200" dirty="0" smtClean="0"/>
              <a:t>Падрыхтавала</a:t>
            </a:r>
            <a:r>
              <a:rPr lang="be-BY" sz="2200" dirty="0"/>
              <a:t>: </a:t>
            </a:r>
          </a:p>
          <a:p>
            <a:r>
              <a:rPr lang="be-BY" sz="2200" b="1" i="1" dirty="0"/>
              <a:t>Кралько Іна Францаўна</a:t>
            </a:r>
            <a:r>
              <a:rPr lang="be-BY" sz="2200" i="1" dirty="0"/>
              <a:t>,</a:t>
            </a:r>
          </a:p>
          <a:p>
            <a:r>
              <a:rPr lang="be-BY" sz="2200" i="1" dirty="0"/>
              <a:t>настаўнік вышэйшай катэгорыі</a:t>
            </a:r>
          </a:p>
          <a:p>
            <a:r>
              <a:rPr lang="be-BY" sz="2200" i="1" dirty="0"/>
              <a:t>Заслаўскай СШ № 2  імя М. К. Пуцейкі</a:t>
            </a:r>
          </a:p>
          <a:p>
            <a:pPr algn="ctr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Успамінаем</a:t>
            </a:r>
            <a:endParaRPr lang="ru-RU" sz="6000" b="1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l="4372" t="17902"/>
          <a:stretch>
            <a:fillRect/>
          </a:stretch>
        </p:blipFill>
        <p:spPr bwMode="auto">
          <a:xfrm>
            <a:off x="428596" y="1714488"/>
            <a:ext cx="3988259" cy="25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400049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Picture background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429132"/>
            <a:ext cx="407193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/>
              <a:t>Успамінаем прафесіі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929718" cy="5038740"/>
          </a:xfrm>
        </p:spPr>
        <p:txBody>
          <a:bodyPr/>
          <a:lstStyle/>
          <a:p>
            <a:pPr indent="0" algn="just">
              <a:buNone/>
            </a:pP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вырабляў бочкі і посуд: вёдры, маслабойкі, кадкі, балеі, дзежкі.</a:t>
            </a:r>
          </a:p>
          <a:p>
            <a:pPr indent="0" algn="just">
              <a:buNone/>
            </a:pP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Сталяр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майстраваў разнастайную мэблю, інструменты, дзверы, вокны, лесвіцы.</a:t>
            </a:r>
          </a:p>
          <a:p>
            <a:pPr indent="0" algn="just">
              <a:buNone/>
            </a:pP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Стэльмах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займаўся вырабам вазоў, саней, колаў і палазоў.</a:t>
            </a:r>
          </a:p>
          <a:p>
            <a:pPr indent="0" algn="just">
              <a:buNone/>
            </a:pP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вырабляў дакладны посуд, верацёны, дэталі мэблі, цацкі.</a:t>
            </a:r>
          </a:p>
          <a:p>
            <a:pPr indent="0" algn="just">
              <a:buNone/>
            </a:pP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Цясляр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будаваў хаты, гаспадарчыя пабудовы з бярвення.</a:t>
            </a:r>
          </a:p>
          <a:p>
            <a:pPr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и Документы\Documents\3 класс\асновы моунай культуры 3 кл през\фото\20240802_105148.jpg"/>
          <p:cNvPicPr/>
          <p:nvPr/>
        </p:nvPicPr>
        <p:blipFill>
          <a:blip r:embed="rId2" cstate="print"/>
          <a:srcRect l="37681" t="24145" r="40192" b="44017"/>
          <a:stretch>
            <a:fillRect/>
          </a:stretch>
        </p:blipFill>
        <p:spPr bwMode="auto">
          <a:xfrm>
            <a:off x="214282" y="5438775"/>
            <a:ext cx="1314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05135.jpg"/>
          <p:cNvPicPr/>
          <p:nvPr/>
        </p:nvPicPr>
        <p:blipFill>
          <a:blip r:embed="rId3" cstate="print"/>
          <a:srcRect l="40566" t="27887" r="34550" b="32938"/>
          <a:stretch>
            <a:fillRect/>
          </a:stretch>
        </p:blipFill>
        <p:spPr bwMode="auto">
          <a:xfrm>
            <a:off x="1785918" y="5500702"/>
            <a:ext cx="142876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05135.jpg"/>
          <p:cNvPicPr/>
          <p:nvPr/>
        </p:nvPicPr>
        <p:blipFill>
          <a:blip r:embed="rId4" cstate="print"/>
          <a:srcRect l="68626" t="28635" b="31690"/>
          <a:stretch>
            <a:fillRect/>
          </a:stretch>
        </p:blipFill>
        <p:spPr bwMode="auto">
          <a:xfrm>
            <a:off x="3428993" y="5500702"/>
            <a:ext cx="178595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05148.jpg"/>
          <p:cNvPicPr/>
          <p:nvPr/>
        </p:nvPicPr>
        <p:blipFill>
          <a:blip r:embed="rId5" cstate="print"/>
          <a:srcRect l="62083" t="24145" r="11972" b="45086"/>
          <a:stretch>
            <a:fillRect/>
          </a:stretch>
        </p:blipFill>
        <p:spPr bwMode="auto">
          <a:xfrm>
            <a:off x="5500694" y="5486400"/>
            <a:ext cx="1543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Documents\3 класс\асновы моунай культуры 3 кл през\фото\20240802_105135.jpg"/>
          <p:cNvPicPr/>
          <p:nvPr/>
        </p:nvPicPr>
        <p:blipFill>
          <a:blip r:embed="rId6" cstate="print"/>
          <a:srcRect l="6734" t="30132" r="62801" b="35932"/>
          <a:stretch>
            <a:fillRect/>
          </a:stretch>
        </p:blipFill>
        <p:spPr bwMode="auto">
          <a:xfrm>
            <a:off x="7334250" y="5429264"/>
            <a:ext cx="180975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92971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be-BY" sz="5400" b="1" dirty="0" smtClean="0"/>
              <a:t>У  майстэрні сталяра.</a:t>
            </a:r>
            <a:br>
              <a:rPr lang="be-BY" sz="5400" b="1" dirty="0" smtClean="0"/>
            </a:br>
            <a:r>
              <a:rPr lang="be-BY" sz="5400" b="1" dirty="0" smtClean="0"/>
              <a:t> Інструменты. Разьба  па  дрэве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78674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858280" cy="1285884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/>
              <a:t>Слоўнікавая работа</a:t>
            </a:r>
            <a:endParaRPr lang="ru-RU" sz="6000" b="1" dirty="0"/>
          </a:p>
        </p:txBody>
      </p:sp>
      <p:pic>
        <p:nvPicPr>
          <p:cNvPr id="6" name="Рисунок 5" descr="D:\Мои Документы\Documents\3 класс\асновы моунай культуры 3 кл през\фото\20240802_105813.jpg"/>
          <p:cNvPicPr/>
          <p:nvPr/>
        </p:nvPicPr>
        <p:blipFill>
          <a:blip r:embed="rId2" cstate="print"/>
          <a:srcRect l="24392" t="9648" r="17977" b="13522"/>
          <a:stretch>
            <a:fillRect/>
          </a:stretch>
        </p:blipFill>
        <p:spPr bwMode="auto">
          <a:xfrm>
            <a:off x="6215074" y="2428868"/>
            <a:ext cx="264320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05818.jpg"/>
          <p:cNvPicPr/>
          <p:nvPr/>
        </p:nvPicPr>
        <p:blipFill>
          <a:blip r:embed="rId3" cstate="print"/>
          <a:srcRect l="17956" t="12894" r="17403" b="20426"/>
          <a:stretch>
            <a:fillRect/>
          </a:stretch>
        </p:blipFill>
        <p:spPr bwMode="auto">
          <a:xfrm>
            <a:off x="214282" y="471488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Documents\3 класс\асновы моунай культуры 3 кл през\фото\20240802_105825.jpg"/>
          <p:cNvPicPr/>
          <p:nvPr/>
        </p:nvPicPr>
        <p:blipFill>
          <a:blip r:embed="rId4" cstate="print"/>
          <a:srcRect l="18790" t="13590" r="17197" b="16759"/>
          <a:stretch>
            <a:fillRect/>
          </a:stretch>
        </p:blipFill>
        <p:spPr bwMode="auto">
          <a:xfrm>
            <a:off x="6215074" y="4714884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64" y="2398776"/>
            <a:ext cx="2785872" cy="20604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64" y="4714884"/>
            <a:ext cx="2762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92299"/>
            <a:ext cx="2714644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 smtClean="0"/>
              <a:t>Чым займаецца хлопчык?</a:t>
            </a:r>
            <a:endParaRPr lang="ru-RU" sz="6000" b="1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7"/>
            <a:ext cx="75009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/>
              <a:t>А</a:t>
            </a:r>
            <a:r>
              <a:rPr lang="be-BY" sz="6000" b="1" dirty="0" smtClean="0"/>
              <a:t>. Вольскі «Сталяры»</a:t>
            </a:r>
            <a:endParaRPr lang="ru-RU" sz="6000" b="1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1432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 l="6061" t="10283" r="9091" b="10448"/>
          <a:stretch>
            <a:fillRect/>
          </a:stretch>
        </p:blipFill>
        <p:spPr bwMode="auto">
          <a:xfrm>
            <a:off x="6357950" y="1571612"/>
            <a:ext cx="2667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71876"/>
            <a:ext cx="33575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200" dirty="0" smtClean="0"/>
              <a:t>Пра  якія  новыя  інструменты  вы сёння даведаліся?</a:t>
            </a:r>
          </a:p>
          <a:p>
            <a:pPr>
              <a:buNone/>
            </a:pPr>
            <a:r>
              <a:rPr lang="be-BY" sz="3200" dirty="0" smtClean="0"/>
              <a:t>Падбярыце  да кожнага інструмента рыфмаванае слова.</a:t>
            </a:r>
          </a:p>
          <a:p>
            <a:pPr>
              <a:buNone/>
            </a:pPr>
            <a:r>
              <a:rPr lang="be-BY" sz="3200" dirty="0" smtClean="0"/>
              <a:t>Складзіце  загадку  пра прафесію, якая звязана </a:t>
            </a:r>
            <a:r>
              <a:rPr lang="be-BY" sz="3200" dirty="0" smtClean="0"/>
              <a:t>з </a:t>
            </a:r>
            <a:r>
              <a:rPr lang="be-BY" sz="3200" dirty="0" smtClean="0"/>
              <a:t>апрацоўкай дрэва.</a:t>
            </a:r>
            <a:endParaRPr lang="ru-RU" sz="3200" dirty="0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85011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be-BY" sz="1200" dirty="0"/>
              <a:t>Асновы моўнай культуры: 3-і клас : планы-канспекты факультатыўных заняткаў для настаўнікаў устаноў агул. сярэд. адукацыі з беларус. </a:t>
            </a:r>
            <a:br>
              <a:rPr lang="be-BY" sz="1200" dirty="0"/>
            </a:br>
            <a:r>
              <a:rPr lang="be-BY" sz="1200" dirty="0"/>
              <a:t>і рус. мовамі навучання / Т. Ю. Аброськіна. — Мінск : Сэр-Віт, 2023. — 104 с.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be-BY" sz="1200" dirty="0"/>
              <a:t>Асновы моўнай культуры: 3-і клас: рабочы сшытак : дапаможнік па факультатыўных занятках для вучняў устаноў агул. сярэд. адукацыі </a:t>
            </a:r>
            <a:br>
              <a:rPr lang="be-BY" sz="1200" dirty="0"/>
            </a:br>
            <a:r>
              <a:rPr lang="be-BY" sz="1200" dirty="0"/>
              <a:t>з беларус. і рус. мовамі навучання / Т. Ю. Аброськіна. — Мінск : Сэр-Віт, 2023. — 72 с.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2"/>
              </a:rPr>
              <a:t>https://mtdata.ru/u13/photo5F90/20761590493-0/original.jpeg</a:t>
            </a:r>
            <a:r>
              <a:rPr lang="ru-RU" sz="1200" dirty="0"/>
              <a:t> . — Дата доступу: </a:t>
            </a:r>
            <a:r>
              <a:rPr lang="be-BY" sz="1200" dirty="0"/>
              <a:t>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3"/>
              </a:rPr>
              <a:t>https://mapbelarus.ru/uploads/objects/%D0%A1%D0%BE%D0%BB%D0%BE%D0%BC%D0%BE%D0%BF%D0%BB%D0%B5%D1%82%D0%B5%D0%BD%D0%B8%D0%B53_1567085917.jpg</a:t>
            </a:r>
            <a:r>
              <a:rPr lang="ru-RU" sz="1200" dirty="0"/>
              <a:t> . — Дата доступу: </a:t>
            </a:r>
            <a:r>
              <a:rPr lang="be-BY" sz="1200" dirty="0"/>
              <a:t>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4"/>
              </a:rPr>
              <a:t>https://static.tildacdn.com/tild3465-6238-4337-b136-303264373933/95e8782a37942e731080.jpg</a:t>
            </a:r>
            <a:r>
              <a:rPr lang="ru-RU" sz="1200" dirty="0"/>
              <a:t> . — Дата доступу: </a:t>
            </a:r>
            <a:r>
              <a:rPr lang="be-BY" sz="1200" dirty="0"/>
              <a:t>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5"/>
              </a:rPr>
              <a:t>https://maz-slo.ru/wa-data/public/blog/img/pletenka...jpg</a:t>
            </a:r>
            <a:r>
              <a:rPr lang="be-BY" sz="1200" dirty="0"/>
              <a:t>. — Дата доступу: 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6"/>
              </a:rPr>
              <a:t>https://mebel-blog.ru/wp-content/uploads/2022/12/istoriya-mebeli.jpg</a:t>
            </a:r>
            <a:r>
              <a:rPr lang="ru-RU" sz="1200" dirty="0"/>
              <a:t> . — Дата доступу: </a:t>
            </a:r>
            <a:r>
              <a:rPr lang="be-BY" sz="1200" dirty="0"/>
              <a:t>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7"/>
              </a:rPr>
              <a:t>https://fs.znanio.ru/8c0997/a9/94/072726518a0add20e702041e443f4ef7e7.jpg</a:t>
            </a:r>
            <a:r>
              <a:rPr lang="ru-RU" sz="1200" dirty="0"/>
              <a:t> . — Дата доступу: </a:t>
            </a:r>
            <a:r>
              <a:rPr lang="be-BY" sz="1200" dirty="0"/>
              <a:t>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</a:t>
            </a:r>
            <a:r>
              <a:rPr lang="ru-RU" sz="1200" dirty="0">
                <a:hlinkClick r:id="rId8"/>
              </a:rPr>
              <a:t> https://nepoceda.kiev.ua/image/catalog/ulichnajamebel/2022-11-08_122619.jpg</a:t>
            </a:r>
            <a:r>
              <a:rPr lang="ru-RU" sz="1200" dirty="0"/>
              <a:t> . — </a:t>
            </a:r>
            <a:r>
              <a:rPr lang="be-BY" sz="1200" dirty="0"/>
              <a:t>Дата доступу: 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ru-RU" sz="1200" dirty="0">
                <a:hlinkClick r:id="rId9"/>
              </a:rPr>
              <a:t>https://i.pinimg.com/originals/3d/5e/6d/3d5e6d2cde4ed31cf82c45ed881b7db5.jpg</a:t>
            </a:r>
            <a:r>
              <a:rPr lang="ru-RU" sz="1200" dirty="0"/>
              <a:t> . — Дата доступу: </a:t>
            </a:r>
            <a:r>
              <a:rPr lang="be-BY" sz="1200" dirty="0"/>
              <a:t>11.08.2024.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[</a:t>
            </a:r>
            <a:r>
              <a:rPr lang="ru-RU" sz="1200" dirty="0" err="1"/>
              <a:t>Электронны</a:t>
            </a:r>
            <a:r>
              <a:rPr lang="ru-RU" sz="1200" dirty="0"/>
              <a:t> </a:t>
            </a:r>
            <a:r>
              <a:rPr lang="ru-RU" sz="1200" dirty="0" err="1"/>
              <a:t>рэсурс</a:t>
            </a:r>
            <a:r>
              <a:rPr lang="ru-RU" sz="1200" dirty="0"/>
              <a:t>]. — </a:t>
            </a:r>
            <a:r>
              <a:rPr lang="be-BY" sz="1200" dirty="0"/>
              <a:t>Рэжым доступу: </a:t>
            </a:r>
            <a:r>
              <a:rPr lang="en-US" sz="1200" dirty="0">
                <a:hlinkClick r:id="rId10"/>
              </a:rPr>
              <a:t>https</a:t>
            </a:r>
            <a:r>
              <a:rPr lang="ru-RU" sz="1200" dirty="0">
                <a:hlinkClick r:id="rId10"/>
              </a:rPr>
              <a:t>://</a:t>
            </a:r>
            <a:r>
              <a:rPr lang="en-US" sz="1200" dirty="0" err="1">
                <a:hlinkClick r:id="rId10"/>
              </a:rPr>
              <a:t>narisyu</a:t>
            </a:r>
            <a:r>
              <a:rPr lang="ru-RU" sz="1200" dirty="0">
                <a:hlinkClick r:id="rId10"/>
              </a:rPr>
              <a:t>.</a:t>
            </a:r>
            <a:r>
              <a:rPr lang="en-US" sz="1200" dirty="0">
                <a:hlinkClick r:id="rId10"/>
              </a:rPr>
              <a:t>cdnbro.com/posts/37285524-plotnik-kartinki-dlia-detei-8.jpg</a:t>
            </a:r>
            <a:r>
              <a:rPr lang="be-BY" sz="1200" dirty="0"/>
              <a:t>. </a:t>
            </a:r>
            <a:r>
              <a:rPr lang="en-US" sz="1200" dirty="0"/>
              <a:t>— </a:t>
            </a:r>
            <a:r>
              <a:rPr lang="be-BY" sz="1200" dirty="0"/>
              <a:t>Дата доступу: 11.08.2024.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167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Асновы моўнай культуры, 3 клас</vt:lpstr>
      <vt:lpstr>Успамінаем</vt:lpstr>
      <vt:lpstr>Успамінаем прафесіі</vt:lpstr>
      <vt:lpstr>У  майстэрні сталяра.  Інструменты. Разьба  па  дрэве</vt:lpstr>
      <vt:lpstr>Слоўнікавая работа</vt:lpstr>
      <vt:lpstr>Чым займаецца хлопчык?</vt:lpstr>
      <vt:lpstr>А. Вольскі «Сталяры»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236</cp:revision>
  <dcterms:created xsi:type="dcterms:W3CDTF">2024-06-18T15:25:29Z</dcterms:created>
  <dcterms:modified xsi:type="dcterms:W3CDTF">2024-10-17T11:22:52Z</dcterms:modified>
</cp:coreProperties>
</file>